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34"/>
  </p:notesMasterIdLst>
  <p:sldIdLst>
    <p:sldId id="256" r:id="rId2"/>
    <p:sldId id="258" r:id="rId3"/>
    <p:sldId id="385" r:id="rId4"/>
    <p:sldId id="386" r:id="rId5"/>
    <p:sldId id="394" r:id="rId6"/>
    <p:sldId id="260" r:id="rId7"/>
    <p:sldId id="259" r:id="rId8"/>
    <p:sldId id="276" r:id="rId9"/>
    <p:sldId id="272" r:id="rId10"/>
    <p:sldId id="275" r:id="rId11"/>
    <p:sldId id="277" r:id="rId12"/>
    <p:sldId id="273" r:id="rId13"/>
    <p:sldId id="267" r:id="rId14"/>
    <p:sldId id="397" r:id="rId15"/>
    <p:sldId id="398" r:id="rId16"/>
    <p:sldId id="399" r:id="rId17"/>
    <p:sldId id="401" r:id="rId18"/>
    <p:sldId id="402" r:id="rId19"/>
    <p:sldId id="403" r:id="rId20"/>
    <p:sldId id="372" r:id="rId21"/>
    <p:sldId id="369" r:id="rId22"/>
    <p:sldId id="371" r:id="rId23"/>
    <p:sldId id="373" r:id="rId24"/>
    <p:sldId id="374" r:id="rId25"/>
    <p:sldId id="377" r:id="rId26"/>
    <p:sldId id="378" r:id="rId27"/>
    <p:sldId id="375" r:id="rId28"/>
    <p:sldId id="376" r:id="rId29"/>
    <p:sldId id="379" r:id="rId30"/>
    <p:sldId id="380" r:id="rId31"/>
    <p:sldId id="281" r:id="rId32"/>
    <p:sldId id="288" r:id="rId33"/>
    <p:sldId id="291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290" r:id="rId50"/>
    <p:sldId id="309" r:id="rId51"/>
    <p:sldId id="310" r:id="rId52"/>
    <p:sldId id="293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40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81" r:id="rId101"/>
    <p:sldId id="382" r:id="rId102"/>
    <p:sldId id="383" r:id="rId103"/>
    <p:sldId id="384" r:id="rId104"/>
    <p:sldId id="360" r:id="rId105"/>
    <p:sldId id="364" r:id="rId106"/>
    <p:sldId id="417" r:id="rId107"/>
    <p:sldId id="418" r:id="rId108"/>
    <p:sldId id="419" r:id="rId109"/>
    <p:sldId id="420" r:id="rId110"/>
    <p:sldId id="365" r:id="rId111"/>
    <p:sldId id="421" r:id="rId112"/>
    <p:sldId id="423" r:id="rId113"/>
    <p:sldId id="429" r:id="rId114"/>
    <p:sldId id="424" r:id="rId115"/>
    <p:sldId id="438" r:id="rId116"/>
    <p:sldId id="425" r:id="rId117"/>
    <p:sldId id="430" r:id="rId118"/>
    <p:sldId id="427" r:id="rId119"/>
    <p:sldId id="431" r:id="rId120"/>
    <p:sldId id="437" r:id="rId121"/>
    <p:sldId id="428" r:id="rId122"/>
    <p:sldId id="432" r:id="rId123"/>
    <p:sldId id="433" r:id="rId124"/>
    <p:sldId id="434" r:id="rId125"/>
    <p:sldId id="435" r:id="rId126"/>
    <p:sldId id="422" r:id="rId127"/>
    <p:sldId id="261" r:id="rId128"/>
    <p:sldId id="262" r:id="rId129"/>
    <p:sldId id="263" r:id="rId130"/>
    <p:sldId id="264" r:id="rId131"/>
    <p:sldId id="265" r:id="rId132"/>
    <p:sldId id="266" r:id="rId133"/>
  </p:sldIdLst>
  <p:sldSz cx="9144000" cy="5143500" type="screen16x9"/>
  <p:notesSz cx="6858000" cy="9144000"/>
  <p:embeddedFontLst>
    <p:embeddedFont>
      <p:font typeface="Arvo" panose="020B0604020202020204" charset="0"/>
      <p:regular r:id="rId135"/>
      <p:bold r:id="rId136"/>
      <p:italic r:id="rId137"/>
      <p:boldItalic r:id="rId138"/>
    </p:embeddedFont>
    <p:embeddedFont>
      <p:font typeface="Roboto" panose="02000000000000000000" pitchFamily="2" charset="0"/>
      <p:regular r:id="rId139"/>
      <p:bold r:id="rId140"/>
      <p:italic r:id="rId141"/>
      <p:boldItalic r:id="rId142"/>
    </p:embeddedFont>
    <p:embeddedFont>
      <p:font typeface="Roboto Black" panose="02000000000000000000" pitchFamily="2" charset="0"/>
      <p:bold r:id="rId143"/>
      <p:boldItalic r:id="rId144"/>
    </p:embeddedFont>
    <p:embeddedFont>
      <p:font typeface="Roboto Condensed" panose="02000000000000000000" pitchFamily="2" charset="0"/>
      <p:regular r:id="rId145"/>
      <p:bold r:id="rId146"/>
      <p:italic r:id="rId147"/>
      <p:boldItalic r:id="rId148"/>
    </p:embeddedFont>
    <p:embeddedFont>
      <p:font typeface="Roboto Condensed Light" panose="02000000000000000000" pitchFamily="2" charset="0"/>
      <p:regular r:id="rId149"/>
      <p:bold r:id="rId150"/>
      <p:italic r:id="rId151"/>
      <p:boldItalic r:id="rId152"/>
    </p:embeddedFont>
    <p:embeddedFont>
      <p:font typeface="Roboto Medium" panose="02000000000000000000" pitchFamily="2" charset="0"/>
      <p:regular r:id="rId153"/>
      <p:italic r:id="rId1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386"/>
            <p14:sldId id="394"/>
          </p14:sldIdLst>
        </p14:section>
        <p14:section name="introduccion" id="{8190E75A-460E-43BE-BF94-4B65F184A276}">
          <p14:sldIdLst>
            <p14:sldId id="260"/>
            <p14:sldId id="259"/>
            <p14:sldId id="276"/>
            <p14:sldId id="272"/>
            <p14:sldId id="275"/>
            <p14:sldId id="277"/>
            <p14:sldId id="273"/>
          </p14:sldIdLst>
        </p14:section>
        <p14:section name="sistema ferroviario" id="{D132C048-34B0-4F3B-84D8-BB92609D2488}">
          <p14:sldIdLst>
            <p14:sldId id="267"/>
            <p14:sldId id="397"/>
            <p14:sldId id="398"/>
            <p14:sldId id="399"/>
            <p14:sldId id="401"/>
            <p14:sldId id="402"/>
            <p14:sldId id="403"/>
          </p14:sldIdLst>
        </p14:section>
        <p14:section name="railML" id="{FAA74099-98C6-4221-9173-9D7711E667C0}">
          <p14:sldIdLst>
            <p14:sldId id="372"/>
            <p14:sldId id="369"/>
            <p14:sldId id="371"/>
            <p14:sldId id="373"/>
            <p14:sldId id="374"/>
            <p14:sldId id="377"/>
            <p14:sldId id="378"/>
            <p14:sldId id="375"/>
            <p14:sldId id="376"/>
            <p14:sldId id="379"/>
            <p14:sldId id="380"/>
            <p14:sldId id="281"/>
            <p14:sldId id="288"/>
            <p14:sldId id="291"/>
          </p14:sldIdLst>
        </p14:section>
        <p14:section name="conceptos accesorios" id="{76FB16E5-8D73-4EDE-8CE4-DAB4FF27000D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plataforma" id="{07F3124A-2833-4C4E-B993-315266828720}">
          <p14:sldIdLst>
            <p14:sldId id="308"/>
            <p14:sldId id="290"/>
            <p14:sldId id="309"/>
            <p14:sldId id="310"/>
            <p14:sldId id="293"/>
          </p14:sldIdLst>
        </p14:section>
        <p14:section name="estrategia" id="{4574C062-8476-4626-AC09-79B9B62DAD0D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redundancia" id="{7CDB0195-4A1E-49CE-87A9-B86A67C32412}">
          <p14:sldIdLst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404"/>
          </p14:sldIdLst>
        </p14:section>
        <p14:section name="implementacion" id="{5526F34C-D0CE-478C-BEF6-4D0EA36E9F7A}">
          <p14:sldIdLst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49"/>
          </p14:sldIdLst>
        </p14:section>
        <p14:section name="VHDL" id="{D0D320C0-A270-4D76-99F5-40DEED5EB7CA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design4Rails" id="{9AB215D7-7616-49CE-8E7B-7F5FA7C1DC2D}">
          <p14:sldIdLst>
            <p14:sldId id="381"/>
            <p14:sldId id="382"/>
            <p14:sldId id="383"/>
            <p14:sldId id="384"/>
          </p14:sldIdLst>
        </p14:section>
        <p14:section name="testing" id="{40644A6B-0905-47B7-8B77-101A04D717B4}">
          <p14:sldIdLst>
            <p14:sldId id="360"/>
            <p14:sldId id="364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  <p14:section name="ejemplo1" id="{1C1A990F-7632-431C-8A9B-86D54E8F842A}">
          <p14:sldIdLst>
            <p14:sldId id="421"/>
            <p14:sldId id="423"/>
            <p14:sldId id="429"/>
            <p14:sldId id="424"/>
            <p14:sldId id="438"/>
            <p14:sldId id="425"/>
            <p14:sldId id="430"/>
            <p14:sldId id="427"/>
            <p14:sldId id="431"/>
            <p14:sldId id="437"/>
            <p14:sldId id="428"/>
            <p14:sldId id="432"/>
            <p14:sldId id="433"/>
            <p14:sldId id="434"/>
            <p14:sldId id="435"/>
            <p14:sldId id="422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descartar" id="{A8ACF391-E6F1-48D7-BCD8-BEAED6EE3DF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0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6.fntdata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6.fntdata"/><Relationship Id="rId14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51" Type="http://schemas.openxmlformats.org/officeDocument/2006/relationships/font" Target="fonts/font17.fntdata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9.fntdata"/><Relationship Id="rId148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2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0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74a87593da_0_2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74a87593da_0_2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5e55fda023_0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5e55fda023_0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873ebd5677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873ebd5677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873ebd5677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873ebd5677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5d636a28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5d636a28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g5d59bae07c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1" name="Google Shape;4491;g5d59bae07c_4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04607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0182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92227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323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778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92574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6297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32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e9b24414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e9b24414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11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46282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803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4877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3660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77596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5380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941dcb10c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941dcb10c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941dcb1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941dcb1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941dcb10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941dcb10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941dcb10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941dcb10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941dcb10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941dcb10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baf53b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baf53bd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873ebd567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873ebd567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873ebd5677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873ebd5677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873ebd5677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873ebd5677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f14f59046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f14f59046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873ebd567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873ebd567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9941dcb10c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9941dcb10c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Grandes = más recursos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941dcb10c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941dcb10c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9941dcb10c_0_2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9941dcb10c_0_2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498cfc4c7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498cfc4c7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5e9b24414f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5e9b24414f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5ea07edc3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5ea07edc3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5ea07edc3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5ea07edc3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5ea07edc3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5ea07edc3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5ea07edc35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5ea07edc35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5ea07edc3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5ea07edc3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5ea07edc3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5ea07edc3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5ea07edc35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5ea07edc35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5d59bae07c_4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5d59bae07c_4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5ca790588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5ca790588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5ca790588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" name="Google Shape;2904;g5ca790588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5ca790588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" name="Google Shape;2924;g5ca790588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5ca790588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5ca790588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5ca79058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5ca79058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5ca790588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5ca790588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5d1a079e1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5d1a079e1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98e7e66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98e7e66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5f1c603e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5f1c603ee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5f1c603e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5f1c603ee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5f1c603ee7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5f1c603ee7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5f1c603ee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" name="Google Shape;3132;g5f1c603ee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5f1c603ee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5f1c603ee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5f1c603ee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5f1c603ee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5f1c603ee7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5f1c603ee7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5f1c603ee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5f1c603ee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5f1c603ee7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5f1c603ee7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5f1c603ee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5f1c603ee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5f1c603ee7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5f1c603ee7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Google Shape;3638;g5f1c603ee7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9" name="Google Shape;3639;g5f1c603ee7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g5f1c603ee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Google Shape;3676;g5f1c603ee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e2c587c19e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e2c587c19e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79996ba460_0_3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79996ba460_0_3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bdddfc08c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bdddfc08c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bec31505a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bec31505a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bec31505a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bec31505a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bdddfc08c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bdddfc08c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bec31505a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bec31505a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bec31505a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bec31505a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bec31505a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bec31505a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da8bcfb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4" name="Google Shape;3654;gbda8bcfb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5f1c603ee7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5" name="Google Shape;4185;g5f1c603ee7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5f1c603ee7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5f1c603ee7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5f1c603ee7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5f1c603ee7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5d59bae07c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5d59bae07c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5d59bae07c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5d59bae07c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9941dcb10c_0_2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9941dcb10c_0_2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9941dcb10c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9941dcb10c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9941dcb10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9941dcb10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9941dcb10c_0_2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9941dcb10c_0_2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41dcb10c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41dcb10c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9941dcb10c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9941dcb10c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railml.org/wiki/Dev:XMLtre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055" y="4302125"/>
            <a:ext cx="5243945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Design4Rails</a:t>
            </a:r>
            <a:endParaRPr sz="3600"/>
          </a:p>
        </p:txBody>
      </p:sp>
      <p:sp>
        <p:nvSpPr>
          <p:cNvPr id="1957" name="Google Shape;1957;p4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railML editor/viewer</a:t>
            </a:r>
            <a:endParaRPr sz="2400"/>
          </a:p>
        </p:txBody>
      </p:sp>
      <p:sp>
        <p:nvSpPr>
          <p:cNvPr id="1958" name="Google Shape;1958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1959" name="Google Shape;1959;p4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1964" name="Google Shape;1964;p45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66" name="Google Shape;1966;p45"/>
          <p:cNvPicPr preferRelativeResize="0"/>
          <p:nvPr/>
        </p:nvPicPr>
        <p:blipFill rotWithShape="1">
          <a:blip r:embed="rId3">
            <a:alphaModFix/>
          </a:blip>
          <a:srcRect r="12365" b="12937"/>
          <a:stretch/>
        </p:blipFill>
        <p:spPr>
          <a:xfrm>
            <a:off x="37575" y="647937"/>
            <a:ext cx="8991601" cy="398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1973" name="Google Shape;1973;p46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2" name="Google Shape;1972;p46"/>
          <p:cNvPicPr preferRelativeResize="0"/>
          <p:nvPr/>
        </p:nvPicPr>
        <p:blipFill rotWithShape="1">
          <a:blip r:embed="rId3">
            <a:alphaModFix/>
          </a:blip>
          <a:srcRect l="21063" t="22157" r="5874" b="2885"/>
          <a:stretch/>
        </p:blipFill>
        <p:spPr>
          <a:xfrm>
            <a:off x="396275" y="625200"/>
            <a:ext cx="8178875" cy="43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1980" name="Google Shape;1980;p47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9" name="Google Shape;19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710725"/>
            <a:ext cx="9067825" cy="3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1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Testing </a:t>
            </a:r>
            <a:endParaRPr sz="3600"/>
          </a:p>
        </p:txBody>
      </p:sp>
      <p:sp>
        <p:nvSpPr>
          <p:cNvPr id="4383" name="Google Shape;4383;p1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TDD y COCOTB</a:t>
            </a:r>
            <a:endParaRPr sz="2400"/>
          </a:p>
        </p:txBody>
      </p:sp>
      <p:sp>
        <p:nvSpPr>
          <p:cNvPr id="4384" name="Google Shape;4384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sp>
        <p:nvSpPr>
          <p:cNvPr id="4385" name="Google Shape;4385;p1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p119"/>
          <p:cNvSpPr/>
          <p:nvPr/>
        </p:nvSpPr>
        <p:spPr>
          <a:xfrm>
            <a:off x="1392950" y="1314750"/>
            <a:ext cx="376800" cy="3250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Google Shape;4494;p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con COCOTB</a:t>
            </a:r>
            <a:endParaRPr/>
          </a:p>
        </p:txBody>
      </p:sp>
      <p:sp>
        <p:nvSpPr>
          <p:cNvPr id="4495" name="Google Shape;4495;p119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grpSp>
        <p:nvGrpSpPr>
          <p:cNvPr id="4496" name="Google Shape;4496;p11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497" name="Google Shape;4497;p11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1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1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1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1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1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1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4" name="Google Shape;4504;p119"/>
          <p:cNvSpPr/>
          <p:nvPr/>
        </p:nvSpPr>
        <p:spPr>
          <a:xfrm>
            <a:off x="1016150" y="1314850"/>
            <a:ext cx="376800" cy="32505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5" name="Google Shape;4505;p119"/>
          <p:cNvSpPr/>
          <p:nvPr/>
        </p:nvSpPr>
        <p:spPr>
          <a:xfrm>
            <a:off x="639350" y="1314775"/>
            <a:ext cx="376800" cy="32505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6" name="Google Shape;4506;p119"/>
          <p:cNvSpPr txBox="1"/>
          <p:nvPr/>
        </p:nvSpPr>
        <p:spPr>
          <a:xfrm>
            <a:off x="52607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 COCOTB</a:t>
            </a:r>
            <a:endParaRPr/>
          </a:p>
        </p:txBody>
      </p:sp>
      <p:sp>
        <p:nvSpPr>
          <p:cNvPr id="4507" name="Google Shape;4507;p119"/>
          <p:cNvSpPr/>
          <p:nvPr/>
        </p:nvSpPr>
        <p:spPr>
          <a:xfrm>
            <a:off x="339913" y="2283975"/>
            <a:ext cx="881712" cy="499608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8" name="Google Shape;4508;p119"/>
          <p:cNvSpPr/>
          <p:nvPr/>
        </p:nvSpPr>
        <p:spPr>
          <a:xfrm>
            <a:off x="1140488" y="2522913"/>
            <a:ext cx="881712" cy="499608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119"/>
          <p:cNvSpPr/>
          <p:nvPr/>
        </p:nvSpPr>
        <p:spPr>
          <a:xfrm>
            <a:off x="4195200" y="4187850"/>
            <a:ext cx="376800" cy="377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0" name="Google Shape;4510;p119"/>
          <p:cNvSpPr/>
          <p:nvPr/>
        </p:nvSpPr>
        <p:spPr>
          <a:xfrm>
            <a:off x="3818400" y="3666150"/>
            <a:ext cx="376800" cy="8991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1" name="Google Shape;4511;p119"/>
          <p:cNvSpPr txBox="1"/>
          <p:nvPr/>
        </p:nvSpPr>
        <p:spPr>
          <a:xfrm>
            <a:off x="391512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COCOTB</a:t>
            </a:r>
            <a:endParaRPr/>
          </a:p>
        </p:txBody>
      </p:sp>
      <p:sp>
        <p:nvSpPr>
          <p:cNvPr id="4512" name="Google Shape;4512;p119"/>
          <p:cNvSpPr/>
          <p:nvPr/>
        </p:nvSpPr>
        <p:spPr>
          <a:xfrm>
            <a:off x="5695875" y="16414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3" name="Google Shape;4513;p119"/>
          <p:cNvSpPr/>
          <p:nvPr/>
        </p:nvSpPr>
        <p:spPr>
          <a:xfrm>
            <a:off x="5695875" y="208220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4" name="Google Shape;4514;p119"/>
          <p:cNvSpPr txBox="1"/>
          <p:nvPr/>
        </p:nvSpPr>
        <p:spPr>
          <a:xfrm>
            <a:off x="6205750" y="1648675"/>
            <a:ext cx="2126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desarrollo</a:t>
            </a:r>
            <a:endParaRPr/>
          </a:p>
        </p:txBody>
      </p:sp>
      <p:sp>
        <p:nvSpPr>
          <p:cNvPr id="4515" name="Google Shape;4515;p119"/>
          <p:cNvSpPr txBox="1"/>
          <p:nvPr/>
        </p:nvSpPr>
        <p:spPr>
          <a:xfrm>
            <a:off x="6205750" y="20894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mantenibilidad</a:t>
            </a:r>
            <a:endParaRPr/>
          </a:p>
        </p:txBody>
      </p:sp>
      <p:sp>
        <p:nvSpPr>
          <p:cNvPr id="4516" name="Google Shape;4516;p119"/>
          <p:cNvSpPr txBox="1"/>
          <p:nvPr/>
        </p:nvSpPr>
        <p:spPr>
          <a:xfrm>
            <a:off x="6205750" y="253012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Tiempo demandado</a:t>
            </a:r>
            <a:endParaRPr/>
          </a:p>
        </p:txBody>
      </p:sp>
      <p:sp>
        <p:nvSpPr>
          <p:cNvPr id="4517" name="Google Shape;4517;p119"/>
          <p:cNvSpPr/>
          <p:nvPr/>
        </p:nvSpPr>
        <p:spPr>
          <a:xfrm>
            <a:off x="5695875" y="2522925"/>
            <a:ext cx="376800" cy="315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8" name="Google Shape;4518;p119"/>
          <p:cNvSpPr/>
          <p:nvPr/>
        </p:nvSpPr>
        <p:spPr>
          <a:xfrm>
            <a:off x="4572000" y="3960050"/>
            <a:ext cx="376800" cy="605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9" name="Google Shape;4519;p119"/>
          <p:cNvSpPr txBox="1"/>
          <p:nvPr/>
        </p:nvSpPr>
        <p:spPr>
          <a:xfrm>
            <a:off x="6477450" y="857575"/>
            <a:ext cx="25089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COroutine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based </a:t>
            </a: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COsimulation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TestBench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520" name="Google Shape;4520;p119"/>
          <p:cNvGrpSpPr/>
          <p:nvPr/>
        </p:nvGrpSpPr>
        <p:grpSpPr>
          <a:xfrm>
            <a:off x="258953" y="1506568"/>
            <a:ext cx="334872" cy="334853"/>
            <a:chOff x="576250" y="4319400"/>
            <a:chExt cx="442075" cy="442050"/>
          </a:xfrm>
        </p:grpSpPr>
        <p:sp>
          <p:nvSpPr>
            <p:cNvPr id="4521" name="Google Shape;4521;p1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5" name="Google Shape;4525;p119"/>
          <p:cNvGrpSpPr/>
          <p:nvPr/>
        </p:nvGrpSpPr>
        <p:grpSpPr>
          <a:xfrm>
            <a:off x="1942672" y="1586642"/>
            <a:ext cx="309022" cy="309041"/>
            <a:chOff x="6643075" y="3664250"/>
            <a:chExt cx="407950" cy="407975"/>
          </a:xfrm>
        </p:grpSpPr>
        <p:sp>
          <p:nvSpPr>
            <p:cNvPr id="4526" name="Google Shape;4526;p1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8" name="Google Shape;4528;p119"/>
          <p:cNvSpPr/>
          <p:nvPr/>
        </p:nvSpPr>
        <p:spPr>
          <a:xfrm>
            <a:off x="5695875" y="296365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9" name="Google Shape;4529;p119"/>
          <p:cNvSpPr txBox="1"/>
          <p:nvPr/>
        </p:nvSpPr>
        <p:spPr>
          <a:xfrm>
            <a:off x="6284650" y="29708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Fiabilidad del resultado</a:t>
            </a:r>
            <a:endParaRPr/>
          </a:p>
        </p:txBody>
      </p:sp>
      <p:sp>
        <p:nvSpPr>
          <p:cNvPr id="4530" name="Google Shape;4530;p119"/>
          <p:cNvSpPr/>
          <p:nvPr/>
        </p:nvSpPr>
        <p:spPr>
          <a:xfrm>
            <a:off x="4948800" y="2571250"/>
            <a:ext cx="376800" cy="19941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1" name="Google Shape;4531;p119"/>
          <p:cNvSpPr/>
          <p:nvPr/>
        </p:nvSpPr>
        <p:spPr>
          <a:xfrm>
            <a:off x="1769750" y="4430275"/>
            <a:ext cx="376800" cy="1350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8" name="Google Shape;3908;p115"/>
          <p:cNvCxnSpPr/>
          <p:nvPr/>
        </p:nvCxnSpPr>
        <p:spPr>
          <a:xfrm>
            <a:off x="7983738" y="1543100"/>
            <a:ext cx="11400" cy="31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09" name="Google Shape;3909;p115"/>
          <p:cNvSpPr/>
          <p:nvPr/>
        </p:nvSpPr>
        <p:spPr>
          <a:xfrm rot="2301738">
            <a:off x="5064777" y="3029915"/>
            <a:ext cx="1082767" cy="148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115"/>
          <p:cNvSpPr/>
          <p:nvPr/>
        </p:nvSpPr>
        <p:spPr>
          <a:xfrm rot="-2404478">
            <a:off x="5081446" y="3948453"/>
            <a:ext cx="1079709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115"/>
          <p:cNvSpPr/>
          <p:nvPr/>
        </p:nvSpPr>
        <p:spPr>
          <a:xfrm rot="2301738">
            <a:off x="2804465" y="3060715"/>
            <a:ext cx="1082767" cy="148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115"/>
          <p:cNvSpPr/>
          <p:nvPr/>
        </p:nvSpPr>
        <p:spPr>
          <a:xfrm rot="-2404458">
            <a:off x="2781789" y="3961205"/>
            <a:ext cx="1040106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115"/>
          <p:cNvSpPr/>
          <p:nvPr/>
        </p:nvSpPr>
        <p:spPr>
          <a:xfrm>
            <a:off x="1388300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115"/>
          <p:cNvSpPr/>
          <p:nvPr/>
        </p:nvSpPr>
        <p:spPr>
          <a:xfrm rot="-2702960">
            <a:off x="409092" y="3020365"/>
            <a:ext cx="985566" cy="148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115"/>
          <p:cNvSpPr/>
          <p:nvPr/>
        </p:nvSpPr>
        <p:spPr>
          <a:xfrm>
            <a:off x="1194800" y="2683800"/>
            <a:ext cx="2568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28" name="Google Shape;3928;p115"/>
          <p:cNvSpPr txBox="1">
            <a:spLocks noGrp="1"/>
          </p:cNvSpPr>
          <p:nvPr>
            <p:ph type="body" idx="1"/>
          </p:nvPr>
        </p:nvSpPr>
        <p:spPr>
          <a:xfrm>
            <a:off x="45950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2018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3929" name="Google Shape;3929;p115"/>
          <p:cNvSpPr txBox="1">
            <a:spLocks noGrp="1"/>
          </p:cNvSpPr>
          <p:nvPr>
            <p:ph type="subTitle" idx="4294967295"/>
          </p:nvPr>
        </p:nvSpPr>
        <p:spPr>
          <a:xfrm>
            <a:off x="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2019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0" name="Google Shape;3930;p115"/>
          <p:cNvSpPr txBox="1">
            <a:spLocks noGrp="1"/>
          </p:cNvSpPr>
          <p:nvPr>
            <p:ph type="subTitle" idx="4294967295"/>
          </p:nvPr>
        </p:nvSpPr>
        <p:spPr>
          <a:xfrm>
            <a:off x="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2020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1" name="Google Shape;3931;p115"/>
          <p:cNvSpPr txBox="1">
            <a:spLocks noGrp="1"/>
          </p:cNvSpPr>
          <p:nvPr>
            <p:ph type="subTitle" idx="4294967295"/>
          </p:nvPr>
        </p:nvSpPr>
        <p:spPr>
          <a:xfrm>
            <a:off x="0" y="1525588"/>
            <a:ext cx="84296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2021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2" name="Google Shape;3932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2022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3" name="Google Shape;3933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2023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4" name="Google Shape;3934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2024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40" name="Google Shape;3940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1" name="Google Shape;3941;p115"/>
          <p:cNvSpPr txBox="1">
            <a:spLocks noGrp="1"/>
          </p:cNvSpPr>
          <p:nvPr>
            <p:ph type="subTitle" idx="4294967295"/>
          </p:nvPr>
        </p:nvSpPr>
        <p:spPr>
          <a:xfrm>
            <a:off x="0" y="2916238"/>
            <a:ext cx="9461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Simulador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2" name="Google Shape;3942;p115"/>
          <p:cNvSpPr txBox="1">
            <a:spLocks noGrp="1"/>
          </p:cNvSpPr>
          <p:nvPr>
            <p:ph type="subTitle" idx="4294967295"/>
          </p:nvPr>
        </p:nvSpPr>
        <p:spPr>
          <a:xfrm>
            <a:off x="0" y="2916238"/>
            <a:ext cx="9461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Sistema modular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3" name="Google Shape;3943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Análisis y generación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4" name="Google Shape;3944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5" name="Google Shape;3945;p115"/>
          <p:cNvSpPr txBox="1">
            <a:spLocks noGrp="1"/>
          </p:cNvSpPr>
          <p:nvPr>
            <p:ph type="subTitle" idx="4294967295"/>
          </p:nvPr>
        </p:nvSpPr>
        <p:spPr>
          <a:xfrm>
            <a:off x="0" y="4659313"/>
            <a:ext cx="946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Vínculo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6" name="Google Shape;3946;p115"/>
          <p:cNvSpPr txBox="1">
            <a:spLocks noGrp="1"/>
          </p:cNvSpPr>
          <p:nvPr>
            <p:ph type="subTitle" idx="4294967295"/>
          </p:nvPr>
        </p:nvSpPr>
        <p:spPr>
          <a:xfrm>
            <a:off x="0" y="4659313"/>
            <a:ext cx="946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HW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7" name="Google Shape;3947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Gemelo digital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8" name="Google Shape;3948;p115"/>
          <p:cNvSpPr txBox="1">
            <a:spLocks noGrp="1"/>
          </p:cNvSpPr>
          <p:nvPr>
            <p:ph type="subTitle" idx="4294967295"/>
          </p:nvPr>
        </p:nvSpPr>
        <p:spPr>
          <a:xfrm>
            <a:off x="8153400" y="3756025"/>
            <a:ext cx="9906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Pruebas en CENACAF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9" name="Google Shape;3949;p115"/>
          <p:cNvSpPr txBox="1">
            <a:spLocks noGrp="1"/>
          </p:cNvSpPr>
          <p:nvPr>
            <p:ph type="subTitle" idx="4294967295"/>
          </p:nvPr>
        </p:nvSpPr>
        <p:spPr>
          <a:xfrm>
            <a:off x="8070850" y="2782888"/>
            <a:ext cx="1073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Playa de maniobras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50" name="Google Shape;3950;p115"/>
          <p:cNvSpPr txBox="1">
            <a:spLocks noGrp="1"/>
          </p:cNvSpPr>
          <p:nvPr>
            <p:ph type="subTitle" idx="4294967295"/>
          </p:nvPr>
        </p:nvSpPr>
        <p:spPr>
          <a:xfrm>
            <a:off x="7993063" y="2847975"/>
            <a:ext cx="1150937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Trenes de carga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3" name="Google Shape;3983;p115"/>
          <p:cNvSpPr txBox="1">
            <a:spLocks noGrp="1"/>
          </p:cNvSpPr>
          <p:nvPr>
            <p:ph type="subTitle" idx="4294967295"/>
          </p:nvPr>
        </p:nvSpPr>
        <p:spPr>
          <a:xfrm>
            <a:off x="8197850" y="4694238"/>
            <a:ext cx="946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redundado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6" name="Google Shape;3986;p115"/>
          <p:cNvSpPr txBox="1">
            <a:spLocks noGrp="1"/>
          </p:cNvSpPr>
          <p:nvPr>
            <p:ph type="subTitle" idx="4294967295"/>
          </p:nvPr>
        </p:nvSpPr>
        <p:spPr>
          <a:xfrm>
            <a:off x="0" y="2239963"/>
            <a:ext cx="946150" cy="366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RailML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7" name="Google Shape;3987;p115"/>
          <p:cNvSpPr txBox="1">
            <a:spLocks noGrp="1"/>
          </p:cNvSpPr>
          <p:nvPr>
            <p:ph type="subTitle" idx="4294967295"/>
          </p:nvPr>
        </p:nvSpPr>
        <p:spPr>
          <a:xfrm>
            <a:off x="7993063" y="2117725"/>
            <a:ext cx="1150937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Verificación y Validación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96" name="Google Shape;3996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2025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97" name="Google Shape;3997;p115"/>
          <p:cNvSpPr txBox="1">
            <a:spLocks noGrp="1"/>
          </p:cNvSpPr>
          <p:nvPr>
            <p:ph type="subTitle" idx="4294967295"/>
          </p:nvPr>
        </p:nvSpPr>
        <p:spPr>
          <a:xfrm>
            <a:off x="7905750" y="2857500"/>
            <a:ext cx="12382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Líneas de pasajeros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18" name="Google Shape;3918;p115"/>
          <p:cNvSpPr/>
          <p:nvPr/>
        </p:nvSpPr>
        <p:spPr>
          <a:xfrm>
            <a:off x="2497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115"/>
          <p:cNvSpPr/>
          <p:nvPr/>
        </p:nvSpPr>
        <p:spPr>
          <a:xfrm>
            <a:off x="13730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115"/>
          <p:cNvSpPr/>
          <p:nvPr/>
        </p:nvSpPr>
        <p:spPr>
          <a:xfrm>
            <a:off x="24963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115"/>
          <p:cNvSpPr/>
          <p:nvPr/>
        </p:nvSpPr>
        <p:spPr>
          <a:xfrm>
            <a:off x="36196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115"/>
          <p:cNvSpPr/>
          <p:nvPr/>
        </p:nvSpPr>
        <p:spPr>
          <a:xfrm>
            <a:off x="48156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115"/>
          <p:cNvSpPr/>
          <p:nvPr/>
        </p:nvSpPr>
        <p:spPr>
          <a:xfrm>
            <a:off x="59719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115"/>
          <p:cNvSpPr/>
          <p:nvPr/>
        </p:nvSpPr>
        <p:spPr>
          <a:xfrm>
            <a:off x="70952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115"/>
          <p:cNvSpPr/>
          <p:nvPr/>
        </p:nvSpPr>
        <p:spPr>
          <a:xfrm>
            <a:off x="6583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115"/>
          <p:cNvSpPr/>
          <p:nvPr/>
        </p:nvSpPr>
        <p:spPr>
          <a:xfrm>
            <a:off x="17668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115"/>
          <p:cNvSpPr/>
          <p:nvPr/>
        </p:nvSpPr>
        <p:spPr>
          <a:xfrm>
            <a:off x="29144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115"/>
          <p:cNvSpPr/>
          <p:nvPr/>
        </p:nvSpPr>
        <p:spPr>
          <a:xfrm>
            <a:off x="2511600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115"/>
          <p:cNvSpPr/>
          <p:nvPr/>
        </p:nvSpPr>
        <p:spPr>
          <a:xfrm>
            <a:off x="1782100" y="2683800"/>
            <a:ext cx="7929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115"/>
          <p:cNvSpPr/>
          <p:nvPr/>
        </p:nvSpPr>
        <p:spPr>
          <a:xfrm>
            <a:off x="14036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115"/>
          <p:cNvSpPr/>
          <p:nvPr/>
        </p:nvSpPr>
        <p:spPr>
          <a:xfrm>
            <a:off x="25269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115"/>
          <p:cNvSpPr/>
          <p:nvPr/>
        </p:nvSpPr>
        <p:spPr>
          <a:xfrm>
            <a:off x="1797400" y="4363900"/>
            <a:ext cx="7929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115"/>
          <p:cNvSpPr/>
          <p:nvPr/>
        </p:nvSpPr>
        <p:spPr>
          <a:xfrm>
            <a:off x="1889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115"/>
          <p:cNvSpPr/>
          <p:nvPr/>
        </p:nvSpPr>
        <p:spPr>
          <a:xfrm>
            <a:off x="508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115"/>
          <p:cNvSpPr/>
          <p:nvPr/>
        </p:nvSpPr>
        <p:spPr>
          <a:xfrm>
            <a:off x="91354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115"/>
          <p:cNvSpPr/>
          <p:nvPr/>
        </p:nvSpPr>
        <p:spPr>
          <a:xfrm>
            <a:off x="89973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115"/>
          <p:cNvSpPr/>
          <p:nvPr/>
        </p:nvSpPr>
        <p:spPr>
          <a:xfrm>
            <a:off x="88591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115"/>
          <p:cNvSpPr/>
          <p:nvPr/>
        </p:nvSpPr>
        <p:spPr>
          <a:xfrm>
            <a:off x="87210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115"/>
          <p:cNvSpPr/>
          <p:nvPr/>
        </p:nvSpPr>
        <p:spPr>
          <a:xfrm>
            <a:off x="8227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115"/>
          <p:cNvSpPr/>
          <p:nvPr/>
        </p:nvSpPr>
        <p:spPr>
          <a:xfrm>
            <a:off x="8089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115"/>
          <p:cNvSpPr/>
          <p:nvPr/>
        </p:nvSpPr>
        <p:spPr>
          <a:xfrm>
            <a:off x="7951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115"/>
          <p:cNvSpPr/>
          <p:nvPr/>
        </p:nvSpPr>
        <p:spPr>
          <a:xfrm>
            <a:off x="78132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115"/>
          <p:cNvSpPr/>
          <p:nvPr/>
        </p:nvSpPr>
        <p:spPr>
          <a:xfrm>
            <a:off x="76751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115"/>
          <p:cNvSpPr/>
          <p:nvPr/>
        </p:nvSpPr>
        <p:spPr>
          <a:xfrm>
            <a:off x="7536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115"/>
          <p:cNvSpPr/>
          <p:nvPr/>
        </p:nvSpPr>
        <p:spPr>
          <a:xfrm>
            <a:off x="47484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115"/>
          <p:cNvSpPr/>
          <p:nvPr/>
        </p:nvSpPr>
        <p:spPr>
          <a:xfrm>
            <a:off x="46103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115"/>
          <p:cNvSpPr/>
          <p:nvPr/>
        </p:nvSpPr>
        <p:spPr>
          <a:xfrm>
            <a:off x="44722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115"/>
          <p:cNvSpPr/>
          <p:nvPr/>
        </p:nvSpPr>
        <p:spPr>
          <a:xfrm>
            <a:off x="43340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115"/>
          <p:cNvSpPr/>
          <p:nvPr/>
        </p:nvSpPr>
        <p:spPr>
          <a:xfrm>
            <a:off x="41959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115"/>
          <p:cNvSpPr/>
          <p:nvPr/>
        </p:nvSpPr>
        <p:spPr>
          <a:xfrm>
            <a:off x="40578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115"/>
          <p:cNvSpPr/>
          <p:nvPr/>
        </p:nvSpPr>
        <p:spPr>
          <a:xfrm>
            <a:off x="70782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115"/>
          <p:cNvSpPr/>
          <p:nvPr/>
        </p:nvSpPr>
        <p:spPr>
          <a:xfrm>
            <a:off x="69401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115"/>
          <p:cNvSpPr/>
          <p:nvPr/>
        </p:nvSpPr>
        <p:spPr>
          <a:xfrm>
            <a:off x="680203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115"/>
          <p:cNvSpPr/>
          <p:nvPr/>
        </p:nvSpPr>
        <p:spPr>
          <a:xfrm>
            <a:off x="666391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115"/>
          <p:cNvSpPr/>
          <p:nvPr/>
        </p:nvSpPr>
        <p:spPr>
          <a:xfrm>
            <a:off x="65257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115"/>
          <p:cNvSpPr/>
          <p:nvPr/>
        </p:nvSpPr>
        <p:spPr>
          <a:xfrm>
            <a:off x="63876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115"/>
          <p:cNvSpPr/>
          <p:nvPr/>
        </p:nvSpPr>
        <p:spPr>
          <a:xfrm>
            <a:off x="5928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115"/>
          <p:cNvSpPr/>
          <p:nvPr/>
        </p:nvSpPr>
        <p:spPr>
          <a:xfrm>
            <a:off x="57908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115"/>
          <p:cNvSpPr/>
          <p:nvPr/>
        </p:nvSpPr>
        <p:spPr>
          <a:xfrm>
            <a:off x="56527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115"/>
          <p:cNvSpPr/>
          <p:nvPr/>
        </p:nvSpPr>
        <p:spPr>
          <a:xfrm>
            <a:off x="5514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115"/>
          <p:cNvSpPr/>
          <p:nvPr/>
        </p:nvSpPr>
        <p:spPr>
          <a:xfrm>
            <a:off x="5376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115"/>
          <p:cNvSpPr/>
          <p:nvPr/>
        </p:nvSpPr>
        <p:spPr>
          <a:xfrm>
            <a:off x="5238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115"/>
          <p:cNvSpPr/>
          <p:nvPr/>
        </p:nvSpPr>
        <p:spPr>
          <a:xfrm>
            <a:off x="48156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115"/>
          <p:cNvSpPr/>
          <p:nvPr/>
        </p:nvSpPr>
        <p:spPr>
          <a:xfrm>
            <a:off x="2941750" y="4363900"/>
            <a:ext cx="18828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115"/>
          <p:cNvSpPr/>
          <p:nvPr/>
        </p:nvSpPr>
        <p:spPr>
          <a:xfrm>
            <a:off x="3579075" y="2529288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115"/>
          <p:cNvSpPr/>
          <p:nvPr/>
        </p:nvSpPr>
        <p:spPr>
          <a:xfrm>
            <a:off x="4794175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115"/>
          <p:cNvSpPr/>
          <p:nvPr/>
        </p:nvSpPr>
        <p:spPr>
          <a:xfrm>
            <a:off x="4028800" y="2683788"/>
            <a:ext cx="792900" cy="14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9" name="Google Shape;3989;p115"/>
          <p:cNvCxnSpPr/>
          <p:nvPr/>
        </p:nvCxnSpPr>
        <p:spPr>
          <a:xfrm>
            <a:off x="1036650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0" name="Google Shape;3990;p115"/>
          <p:cNvCxnSpPr/>
          <p:nvPr/>
        </p:nvCxnSpPr>
        <p:spPr>
          <a:xfrm>
            <a:off x="2167450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1" name="Google Shape;3991;p115"/>
          <p:cNvCxnSpPr/>
          <p:nvPr/>
        </p:nvCxnSpPr>
        <p:spPr>
          <a:xfrm>
            <a:off x="3318775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2" name="Google Shape;3992;p115"/>
          <p:cNvCxnSpPr/>
          <p:nvPr/>
        </p:nvCxnSpPr>
        <p:spPr>
          <a:xfrm>
            <a:off x="4437788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3" name="Google Shape;3993;p115"/>
          <p:cNvCxnSpPr/>
          <p:nvPr/>
        </p:nvCxnSpPr>
        <p:spPr>
          <a:xfrm>
            <a:off x="5618313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94" name="Google Shape;3994;p115"/>
          <p:cNvSpPr/>
          <p:nvPr/>
        </p:nvSpPr>
        <p:spPr>
          <a:xfrm>
            <a:off x="82719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95" name="Google Shape;3995;p115"/>
          <p:cNvCxnSpPr/>
          <p:nvPr/>
        </p:nvCxnSpPr>
        <p:spPr>
          <a:xfrm>
            <a:off x="6767625" y="152620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Analizador de redes ferroviarias analiza correctamente las topologías.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Generador de código en VHDL implementa el sistema para casi cualquier topología.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generador de tramas facilita la verificación de los sistemas generados.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Publicación de artículos en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/>
              <a:t> Latin America y el CASE 2019/2020.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mucho más escalable que el enfoque funcional.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fácilmente testeable y compatible con el estandar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Optimización del analizador de grafos ferroviarios.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Integración con la </a:t>
            </a:r>
            <a:r>
              <a:rPr lang="en" sz="2000">
                <a:solidFill>
                  <a:srgbClr val="FF9800"/>
                </a:solidFill>
              </a:rPr>
              <a:t>interfaz gráfica</a:t>
            </a:r>
            <a:r>
              <a:rPr lang="en" sz="2000"/>
              <a:t> desarrollada en UTN Facultad Regional Haedo.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Realización de </a:t>
            </a:r>
            <a:r>
              <a:rPr lang="en" sz="2000">
                <a:solidFill>
                  <a:srgbClr val="FF9800"/>
                </a:solidFill>
              </a:rPr>
              <a:t>pruebas en paralelo</a:t>
            </a:r>
            <a:r>
              <a:rPr lang="en" sz="2000"/>
              <a:t> con la estación Olivos y una </a:t>
            </a:r>
            <a:r>
              <a:rPr lang="en" sz="2000">
                <a:solidFill>
                  <a:srgbClr val="FF9800"/>
                </a:solidFill>
              </a:rPr>
              <a:t>locación real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Migración al hardware de CNEA y aplicación de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/>
              <a:t> con COCOTB.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Determinación de los </a:t>
            </a:r>
            <a:r>
              <a:rPr lang="en" sz="2000">
                <a:solidFill>
                  <a:srgbClr val="FF9800"/>
                </a:solidFill>
              </a:rPr>
              <a:t>niveles RAMS</a:t>
            </a:r>
            <a:r>
              <a:rPr lang="en" sz="2000"/>
              <a:t> alcanzados.</a:t>
            </a:r>
            <a:endParaRPr sz="200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enclavamientos?</a:t>
            </a:r>
            <a:endParaRPr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32"/>
          <p:cNvGrpSpPr/>
          <p:nvPr/>
        </p:nvGrpSpPr>
        <p:grpSpPr>
          <a:xfrm>
            <a:off x="93525" y="1223500"/>
            <a:ext cx="3320955" cy="2116063"/>
            <a:chOff x="146275" y="1264238"/>
            <a:chExt cx="3320955" cy="2116063"/>
          </a:xfrm>
        </p:grpSpPr>
        <p:sp>
          <p:nvSpPr>
            <p:cNvPr id="1020" name="Google Shape;1020;p32"/>
            <p:cNvSpPr/>
            <p:nvPr/>
          </p:nvSpPr>
          <p:spPr>
            <a:xfrm>
              <a:off x="7581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75816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 txBox="1"/>
            <p:nvPr/>
          </p:nvSpPr>
          <p:spPr>
            <a:xfrm>
              <a:off x="1360763" y="291560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R1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3" name="Google Shape;1023;p32"/>
            <p:cNvSpPr/>
            <p:nvPr/>
          </p:nvSpPr>
          <p:spPr>
            <a:xfrm rot="-2740456">
              <a:off x="1311960" y="2386903"/>
              <a:ext cx="1279881" cy="19326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146275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955225" y="2815188"/>
              <a:ext cx="17031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2658430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1824077" y="1913038"/>
              <a:ext cx="1363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8" name="Google Shape;1028;p32"/>
            <p:cNvSpPr txBox="1"/>
            <p:nvPr/>
          </p:nvSpPr>
          <p:spPr>
            <a:xfrm>
              <a:off x="623738" y="197331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9" name="Google Shape;1029;p32"/>
            <p:cNvSpPr txBox="1"/>
            <p:nvPr/>
          </p:nvSpPr>
          <p:spPr>
            <a:xfrm>
              <a:off x="1176038" y="21553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0" name="Google Shape;1030;p32"/>
            <p:cNvSpPr txBox="1"/>
            <p:nvPr/>
          </p:nvSpPr>
          <p:spPr>
            <a:xfrm>
              <a:off x="2346763" y="1264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245811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245811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245811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7581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13104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13104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 rot="10800000">
              <a:off x="2481187" y="174686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 rot="10800000">
              <a:off x="2481187" y="158396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2"/>
            <p:cNvSpPr txBox="1"/>
            <p:nvPr/>
          </p:nvSpPr>
          <p:spPr>
            <a:xfrm>
              <a:off x="2323688" y="20126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804285" y="2823438"/>
              <a:ext cx="1776300" cy="20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 rot="-2700674">
              <a:off x="1516545" y="2271430"/>
              <a:ext cx="1082510" cy="205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2"/>
            <p:cNvSpPr txBox="1"/>
            <p:nvPr/>
          </p:nvSpPr>
          <p:spPr>
            <a:xfrm rot="-2700000">
              <a:off x="1631164" y="209659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R2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043" name="Google Shape;1043;p32"/>
          <p:cNvGrpSpPr/>
          <p:nvPr/>
        </p:nvGrpSpPr>
        <p:grpSpPr>
          <a:xfrm>
            <a:off x="93525" y="2964913"/>
            <a:ext cx="3320955" cy="2116063"/>
            <a:chOff x="-105025" y="2978088"/>
            <a:chExt cx="3320955" cy="2116063"/>
          </a:xfrm>
        </p:grpSpPr>
        <p:sp>
          <p:nvSpPr>
            <p:cNvPr id="1044" name="Google Shape;1044;p32"/>
            <p:cNvSpPr/>
            <p:nvPr/>
          </p:nvSpPr>
          <p:spPr>
            <a:xfrm>
              <a:off x="5068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50686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2"/>
            <p:cNvSpPr txBox="1"/>
            <p:nvPr/>
          </p:nvSpPr>
          <p:spPr>
            <a:xfrm>
              <a:off x="1109463" y="462945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R3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 rot="-2740456">
              <a:off x="1060660" y="4100753"/>
              <a:ext cx="1279881" cy="19326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-105025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703925" y="4529038"/>
              <a:ext cx="17031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2407130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1572777" y="3626888"/>
              <a:ext cx="1363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2" name="Google Shape;1052;p32"/>
            <p:cNvSpPr txBox="1"/>
            <p:nvPr/>
          </p:nvSpPr>
          <p:spPr>
            <a:xfrm>
              <a:off x="372438" y="368716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3" name="Google Shape;1053;p32"/>
            <p:cNvSpPr txBox="1"/>
            <p:nvPr/>
          </p:nvSpPr>
          <p:spPr>
            <a:xfrm>
              <a:off x="924738" y="3869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4" name="Google Shape;1054;p32"/>
            <p:cNvSpPr txBox="1"/>
            <p:nvPr/>
          </p:nvSpPr>
          <p:spPr>
            <a:xfrm>
              <a:off x="2095463" y="29780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220681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220681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220681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068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10591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10591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 rot="10800000">
              <a:off x="2229887" y="346071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 rot="10800000">
              <a:off x="2229887" y="329781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 txBox="1"/>
            <p:nvPr/>
          </p:nvSpPr>
          <p:spPr>
            <a:xfrm>
              <a:off x="2072388" y="37265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64" name="Google Shape;1064;p32"/>
            <p:cNvSpPr/>
            <p:nvPr/>
          </p:nvSpPr>
          <p:spPr>
            <a:xfrm rot="10800000">
              <a:off x="552985" y="4537288"/>
              <a:ext cx="1776300" cy="20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 rot="8099326">
              <a:off x="1265245" y="3985280"/>
              <a:ext cx="1082510" cy="205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 txBox="1"/>
            <p:nvPr/>
          </p:nvSpPr>
          <p:spPr>
            <a:xfrm rot="-2700000">
              <a:off x="1379864" y="381044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R4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/>
        </p:nvGraphicFramePr>
        <p:xfrm>
          <a:off x="4044450" y="1629931"/>
          <a:ext cx="3810075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2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0" y="2363788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0" y="3230563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AF260F4-6816-F91B-9DFA-AA965F59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34A7F2F-346F-C333-6D98-751FE8DCECFF}"/>
              </a:ext>
            </a:extLst>
          </p:cNvPr>
          <p:cNvGrpSpPr/>
          <p:nvPr/>
        </p:nvGrpSpPr>
        <p:grpSpPr>
          <a:xfrm>
            <a:off x="-928697" y="2767009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1DAF27-5D0A-DA16-EFBD-D906B7A3BE9C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DAD172-34A1-689B-9CA6-7ED16240B31A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D99651-97ED-CA7D-890B-0F25F0F9F14F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91B921E-AEFB-80B9-46E5-F944B3E859DA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6630157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AC2E0-341D-F144-C702-ECAA3C0C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BF8DBF-504B-92CD-2DC9-418800F02A70}"/>
              </a:ext>
            </a:extLst>
          </p:cNvPr>
          <p:cNvGrpSpPr/>
          <p:nvPr/>
        </p:nvGrpSpPr>
        <p:grpSpPr>
          <a:xfrm>
            <a:off x="-261947" y="2767009"/>
            <a:ext cx="1431132" cy="86125"/>
            <a:chOff x="438148" y="2767009"/>
            <a:chExt cx="1431132" cy="86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256B1C-DA85-F10B-9EC9-D4B8D41CC664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E2D16-A20A-E93A-CF58-9260BA5DC9E2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BF559-6B85-4CA5-7F72-8CEBFF5F6DFB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A7C3035-F40F-9A46-E564-9C9D15DB68F5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347114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AC2E0-341D-F144-C702-ECAA3C0C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FF176B-6399-C43C-0901-31702298DF76}"/>
              </a:ext>
            </a:extLst>
          </p:cNvPr>
          <p:cNvGrpSpPr/>
          <p:nvPr/>
        </p:nvGrpSpPr>
        <p:grpSpPr>
          <a:xfrm>
            <a:off x="438148" y="2767009"/>
            <a:ext cx="1431132" cy="86125"/>
            <a:chOff x="438148" y="2767009"/>
            <a:chExt cx="1431132" cy="86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256B1C-DA85-F10B-9EC9-D4B8D41CC664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E2D16-A20A-E93A-CF58-9260BA5DC9E2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BF559-6B85-4CA5-7F72-8CEBFF5F6DFB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A7C3035-F40F-9A46-E564-9C9D15DB68F5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621268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AC2E0-341D-F144-C702-ECAA3C0C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FF176B-6399-C43C-0901-31702298DF76}"/>
              </a:ext>
            </a:extLst>
          </p:cNvPr>
          <p:cNvGrpSpPr/>
          <p:nvPr/>
        </p:nvGrpSpPr>
        <p:grpSpPr>
          <a:xfrm>
            <a:off x="876309" y="2767009"/>
            <a:ext cx="1431132" cy="86125"/>
            <a:chOff x="438148" y="2767009"/>
            <a:chExt cx="1431132" cy="86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256B1C-DA85-F10B-9EC9-D4B8D41CC664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E2D16-A20A-E93A-CF58-9260BA5DC9E2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BF559-6B85-4CA5-7F72-8CEBFF5F6DFB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A7C3035-F40F-9A46-E564-9C9D15DB68F5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894796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7F2C34-40FD-D39D-1D90-762C01D0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EA316C-BFA2-D62E-56AA-4A876B462912}"/>
              </a:ext>
            </a:extLst>
          </p:cNvPr>
          <p:cNvGrpSpPr/>
          <p:nvPr/>
        </p:nvGrpSpPr>
        <p:grpSpPr>
          <a:xfrm>
            <a:off x="1431129" y="2402020"/>
            <a:ext cx="1324429" cy="443720"/>
            <a:chOff x="1431129" y="2402020"/>
            <a:chExt cx="1324429" cy="443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0F9814-FE2E-FABC-F591-2594EE213685}"/>
                </a:ext>
              </a:extLst>
            </p:cNvPr>
            <p:cNvSpPr/>
            <p:nvPr/>
          </p:nvSpPr>
          <p:spPr>
            <a:xfrm>
              <a:off x="1431129" y="27551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1E5F9A-12D7-A6E8-B406-2FD9BC16B541}"/>
                </a:ext>
              </a:extLst>
            </p:cNvPr>
            <p:cNvSpPr/>
            <p:nvPr/>
          </p:nvSpPr>
          <p:spPr>
            <a:xfrm>
              <a:off x="1884361" y="27551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F1795E-893F-6B35-CB1D-A14A23B79902}"/>
                </a:ext>
              </a:extLst>
            </p:cNvPr>
            <p:cNvSpPr/>
            <p:nvPr/>
          </p:nvSpPr>
          <p:spPr>
            <a:xfrm rot="18885994">
              <a:off x="2306100" y="2592840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B37FE82-F37B-1C0D-5CD0-EC105D53B33E}"/>
                </a:ext>
              </a:extLst>
            </p:cNvPr>
            <p:cNvSpPr/>
            <p:nvPr/>
          </p:nvSpPr>
          <p:spPr>
            <a:xfrm rot="2685994">
              <a:off x="2669434" y="2402020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9598378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7F2C34-40FD-D39D-1D90-762C01D0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4EC3E4-FE01-7BF4-F8F9-415BAC6F0A9D}"/>
              </a:ext>
            </a:extLst>
          </p:cNvPr>
          <p:cNvGrpSpPr/>
          <p:nvPr/>
        </p:nvGrpSpPr>
        <p:grpSpPr>
          <a:xfrm>
            <a:off x="1892517" y="2104383"/>
            <a:ext cx="1163987" cy="756400"/>
            <a:chOff x="1892517" y="2104383"/>
            <a:chExt cx="1163987" cy="756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0F9814-FE2E-FABC-F591-2594EE213685}"/>
                </a:ext>
              </a:extLst>
            </p:cNvPr>
            <p:cNvSpPr/>
            <p:nvPr/>
          </p:nvSpPr>
          <p:spPr>
            <a:xfrm>
              <a:off x="1892517" y="27674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1E5F9A-12D7-A6E8-B406-2FD9BC16B541}"/>
                </a:ext>
              </a:extLst>
            </p:cNvPr>
            <p:cNvSpPr/>
            <p:nvPr/>
          </p:nvSpPr>
          <p:spPr>
            <a:xfrm rot="18837231">
              <a:off x="2297676" y="260788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F1795E-893F-6B35-CB1D-A14A23B79902}"/>
                </a:ext>
              </a:extLst>
            </p:cNvPr>
            <p:cNvSpPr/>
            <p:nvPr/>
          </p:nvSpPr>
          <p:spPr>
            <a:xfrm rot="18885994">
              <a:off x="2607046" y="22952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B37FE82-F37B-1C0D-5CD0-EC105D53B33E}"/>
                </a:ext>
              </a:extLst>
            </p:cNvPr>
            <p:cNvSpPr/>
            <p:nvPr/>
          </p:nvSpPr>
          <p:spPr>
            <a:xfrm rot="2685994">
              <a:off x="2970380" y="210438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3721921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7C5B6A-1EA9-E221-F439-C335B8CE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EECB37-88E1-66A9-D06B-6E8E6DED58E6}"/>
              </a:ext>
            </a:extLst>
          </p:cNvPr>
          <p:cNvGrpSpPr/>
          <p:nvPr/>
        </p:nvGrpSpPr>
        <p:grpSpPr>
          <a:xfrm rot="18877700">
            <a:off x="2262980" y="2129629"/>
            <a:ext cx="1431132" cy="86125"/>
            <a:chOff x="1273173" y="22209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86E8F4-D543-C57E-5A2D-506337BF1404}"/>
                </a:ext>
              </a:extLst>
            </p:cNvPr>
            <p:cNvSpPr/>
            <p:nvPr/>
          </p:nvSpPr>
          <p:spPr>
            <a:xfrm>
              <a:off x="2179637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816F7-08AD-9613-442D-48272EE9E2F3}"/>
                </a:ext>
              </a:extLst>
            </p:cNvPr>
            <p:cNvSpPr/>
            <p:nvPr/>
          </p:nvSpPr>
          <p:spPr>
            <a:xfrm>
              <a:off x="1273173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91DDCE-7813-C2A8-FE62-145198F14AAF}"/>
                </a:ext>
              </a:extLst>
            </p:cNvPr>
            <p:cNvSpPr/>
            <p:nvPr/>
          </p:nvSpPr>
          <p:spPr>
            <a:xfrm>
              <a:off x="1726405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D8566DE-7C2C-A506-93D5-B2C543144173}"/>
                </a:ext>
              </a:extLst>
            </p:cNvPr>
            <p:cNvSpPr/>
            <p:nvPr/>
          </p:nvSpPr>
          <p:spPr>
            <a:xfrm rot="5400000">
              <a:off x="2625525" y="22282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021907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7C5B6A-1EA9-E221-F439-C335B8CE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EECB37-88E1-66A9-D06B-6E8E6DED58E6}"/>
              </a:ext>
            </a:extLst>
          </p:cNvPr>
          <p:cNvGrpSpPr/>
          <p:nvPr/>
        </p:nvGrpSpPr>
        <p:grpSpPr>
          <a:xfrm rot="18877700">
            <a:off x="2565399" y="1827209"/>
            <a:ext cx="1431132" cy="86125"/>
            <a:chOff x="1273173" y="22209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86E8F4-D543-C57E-5A2D-506337BF1404}"/>
                </a:ext>
              </a:extLst>
            </p:cNvPr>
            <p:cNvSpPr/>
            <p:nvPr/>
          </p:nvSpPr>
          <p:spPr>
            <a:xfrm>
              <a:off x="2179637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816F7-08AD-9613-442D-48272EE9E2F3}"/>
                </a:ext>
              </a:extLst>
            </p:cNvPr>
            <p:cNvSpPr/>
            <p:nvPr/>
          </p:nvSpPr>
          <p:spPr>
            <a:xfrm>
              <a:off x="1273173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91DDCE-7813-C2A8-FE62-145198F14AAF}"/>
                </a:ext>
              </a:extLst>
            </p:cNvPr>
            <p:cNvSpPr/>
            <p:nvPr/>
          </p:nvSpPr>
          <p:spPr>
            <a:xfrm>
              <a:off x="1726405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D8566DE-7C2C-A506-93D5-B2C543144173}"/>
                </a:ext>
              </a:extLst>
            </p:cNvPr>
            <p:cNvSpPr/>
            <p:nvPr/>
          </p:nvSpPr>
          <p:spPr>
            <a:xfrm rot="5400000">
              <a:off x="2625525" y="22282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1170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Fail-Safe</a:t>
            </a:r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body" idx="1"/>
          </p:nvPr>
        </p:nvSpPr>
        <p:spPr>
          <a:xfrm>
            <a:off x="691725" y="4560150"/>
            <a:ext cx="64425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600"/>
              <a:t>Un sistema es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n" sz="1600"/>
              <a:t> si para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n" sz="1600"/>
              <a:t> sus modos de falla no existe ninguno fatal. </a:t>
            </a:r>
            <a:endParaRPr sz="1600"/>
          </a:p>
        </p:txBody>
      </p:sp>
      <p:sp>
        <p:nvSpPr>
          <p:cNvPr id="941" name="Google Shape;941;p28"/>
          <p:cNvSpPr txBox="1">
            <a:spLocks noGrp="1"/>
          </p:cNvSpPr>
          <p:nvPr>
            <p:ph type="body" idx="2"/>
          </p:nvPr>
        </p:nvSpPr>
        <p:spPr>
          <a:xfrm>
            <a:off x="7134225" y="392575"/>
            <a:ext cx="19713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/>
              <a:t>Puedo hacer un sistema vital con componentes comerciales? </a:t>
            </a: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NO!</a:t>
            </a: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4" name="Google Shape;924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925" name="Google Shape;925;p2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26" name="Google Shape;926;p2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28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8"/>
          <p:cNvSpPr txBox="1"/>
          <p:nvPr/>
        </p:nvSpPr>
        <p:spPr>
          <a:xfrm>
            <a:off x="775450" y="2167850"/>
            <a:ext cx="2998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ocurre una falla</a:t>
            </a:r>
            <a:endParaRPr sz="3000"/>
          </a:p>
        </p:txBody>
      </p:sp>
      <p:sp>
        <p:nvSpPr>
          <p:cNvPr id="936" name="Google Shape;936;p28"/>
          <p:cNvSpPr txBox="1"/>
          <p:nvPr/>
        </p:nvSpPr>
        <p:spPr>
          <a:xfrm>
            <a:off x="4972825" y="2235800"/>
            <a:ext cx="3120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</a:t>
            </a: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efectos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fatales</a:t>
            </a:r>
            <a:endParaRPr sz="3000" b="1"/>
          </a:p>
        </p:txBody>
      </p:sp>
      <p:sp>
        <p:nvSpPr>
          <p:cNvPr id="937" name="Google Shape;937;p28"/>
          <p:cNvSpPr txBox="1"/>
          <p:nvPr/>
        </p:nvSpPr>
        <p:spPr>
          <a:xfrm>
            <a:off x="2357300" y="3460325"/>
            <a:ext cx="4047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Puede ser más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restrictivo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28"/>
          <p:cNvSpPr/>
          <p:nvPr/>
        </p:nvSpPr>
        <p:spPr>
          <a:xfrm>
            <a:off x="3774250" y="2407100"/>
            <a:ext cx="10530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28"/>
          <p:cNvSpPr/>
          <p:nvPr/>
        </p:nvSpPr>
        <p:spPr>
          <a:xfrm rot="5400000">
            <a:off x="3949150" y="2776775"/>
            <a:ext cx="7032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28"/>
          <p:cNvSpPr/>
          <p:nvPr/>
        </p:nvSpPr>
        <p:spPr>
          <a:xfrm>
            <a:off x="6786723" y="7593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AAD06C-67E5-CA4F-DC08-BB9D06883E5E}"/>
              </a:ext>
            </a:extLst>
          </p:cNvPr>
          <p:cNvGrpSpPr/>
          <p:nvPr/>
        </p:nvGrpSpPr>
        <p:grpSpPr>
          <a:xfrm>
            <a:off x="3164022" y="1269332"/>
            <a:ext cx="1256372" cy="540811"/>
            <a:chOff x="3164022" y="1269332"/>
            <a:chExt cx="1256372" cy="5408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807743-4F61-203F-9B93-3C5E2B21DB71}"/>
                </a:ext>
              </a:extLst>
            </p:cNvPr>
            <p:cNvSpPr/>
            <p:nvPr/>
          </p:nvSpPr>
          <p:spPr>
            <a:xfrm>
              <a:off x="3895726" y="1269332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C1F1D-D0AD-D8BE-F713-754D0F2E8F56}"/>
                </a:ext>
              </a:extLst>
            </p:cNvPr>
            <p:cNvSpPr/>
            <p:nvPr/>
          </p:nvSpPr>
          <p:spPr>
            <a:xfrm rot="18992034">
              <a:off x="3164022" y="1724020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FA86FE-55A7-7F69-5A56-DDA38FD65031}"/>
                </a:ext>
              </a:extLst>
            </p:cNvPr>
            <p:cNvSpPr/>
            <p:nvPr/>
          </p:nvSpPr>
          <p:spPr>
            <a:xfrm rot="19006395">
              <a:off x="3486727" y="142041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CB3FC68-F76B-EA32-357E-16DD387F3F5F}"/>
                </a:ext>
              </a:extLst>
            </p:cNvPr>
            <p:cNvSpPr/>
            <p:nvPr/>
          </p:nvSpPr>
          <p:spPr>
            <a:xfrm rot="5400000">
              <a:off x="4341614" y="1276676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8963026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1A53B6F-EDDF-3D3A-ABD3-6409337C994A}"/>
              </a:ext>
            </a:extLst>
          </p:cNvPr>
          <p:cNvGrpSpPr/>
          <p:nvPr/>
        </p:nvGrpSpPr>
        <p:grpSpPr>
          <a:xfrm>
            <a:off x="3464856" y="1267615"/>
            <a:ext cx="1403213" cy="240904"/>
            <a:chOff x="3464856" y="1267615"/>
            <a:chExt cx="1403213" cy="2409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807743-4F61-203F-9B93-3C5E2B21DB71}"/>
                </a:ext>
              </a:extLst>
            </p:cNvPr>
            <p:cNvSpPr/>
            <p:nvPr/>
          </p:nvSpPr>
          <p:spPr>
            <a:xfrm>
              <a:off x="4343401" y="1267615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C1F1D-D0AD-D8BE-F713-754D0F2E8F56}"/>
                </a:ext>
              </a:extLst>
            </p:cNvPr>
            <p:cNvSpPr/>
            <p:nvPr/>
          </p:nvSpPr>
          <p:spPr>
            <a:xfrm rot="18992034">
              <a:off x="3464856" y="1422396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FA86FE-55A7-7F69-5A56-DDA38FD65031}"/>
                </a:ext>
              </a:extLst>
            </p:cNvPr>
            <p:cNvSpPr/>
            <p:nvPr/>
          </p:nvSpPr>
          <p:spPr>
            <a:xfrm>
              <a:off x="3890169" y="1267615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CB3FC68-F76B-EA32-357E-16DD387F3F5F}"/>
                </a:ext>
              </a:extLst>
            </p:cNvPr>
            <p:cNvSpPr/>
            <p:nvPr/>
          </p:nvSpPr>
          <p:spPr>
            <a:xfrm rot="5400000">
              <a:off x="4789289" y="1274959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87952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3856434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761379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4893087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6283182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5699537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5070849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6404387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808235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D7CF4E7-DCBB-9069-83B7-23FCCD34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813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027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argentina</a:t>
            </a:r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body" idx="1"/>
          </p:nvPr>
        </p:nvSpPr>
        <p:spPr>
          <a:xfrm>
            <a:off x="5999950" y="1529850"/>
            <a:ext cx="2963100" cy="21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 ferroviaria requiere diversas mejoras.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 particular, en los sistemas para evitar colisiones de trenes.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9" name="Google Shape;24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17985"/>
          <a:stretch/>
        </p:blipFill>
        <p:spPr>
          <a:xfrm>
            <a:off x="3498625" y="1357350"/>
            <a:ext cx="2507522" cy="3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0" y="1357350"/>
            <a:ext cx="2808401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- Bypass</a:t>
            </a:r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1"/>
          </p:nvPr>
        </p:nvSpPr>
        <p:spPr>
          <a:xfrm>
            <a:off x="6178800" y="1643525"/>
            <a:ext cx="2330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“algo” para evitar colisiones!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4294967295"/>
          </p:nvPr>
        </p:nvSpPr>
        <p:spPr>
          <a:xfrm>
            <a:off x="0" y="3776663"/>
            <a:ext cx="6613525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Circulación en ambas direcciones utilizando solo una vía.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Sirve para cubrir largas distancias con vías simples.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4294967295"/>
          </p:nvPr>
        </p:nvSpPr>
        <p:spPr>
          <a:xfrm>
            <a:off x="0" y="2863850"/>
            <a:ext cx="617538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4294967295"/>
          </p:nvPr>
        </p:nvSpPr>
        <p:spPr>
          <a:xfrm>
            <a:off x="8526463" y="2908300"/>
            <a:ext cx="617537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4" name="Google Shape;264;p17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17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/>
          <p:nvPr/>
        </p:nvSpPr>
        <p:spPr>
          <a:xfrm>
            <a:off x="4756850" y="1315725"/>
            <a:ext cx="699900" cy="3813900"/>
          </a:xfrm>
          <a:prstGeom prst="rect">
            <a:avLst/>
          </a:prstGeom>
          <a:solidFill>
            <a:srgbClr val="999999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0" name="Google Shape;290;p18"/>
          <p:cNvCxnSpPr>
            <a:stCxn id="289" idx="0"/>
            <a:endCxn id="289" idx="2"/>
          </p:cNvCxnSpPr>
          <p:nvPr/>
        </p:nvCxnSpPr>
        <p:spPr>
          <a:xfrm>
            <a:off x="5106800" y="1315725"/>
            <a:ext cx="0" cy="381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91" name="Google Shape;291;p18"/>
          <p:cNvGrpSpPr/>
          <p:nvPr/>
        </p:nvGrpSpPr>
        <p:grpSpPr>
          <a:xfrm flipH="1">
            <a:off x="4895143" y="1720187"/>
            <a:ext cx="1071830" cy="919058"/>
            <a:chOff x="257027" y="495150"/>
            <a:chExt cx="6649067" cy="8054850"/>
          </a:xfrm>
        </p:grpSpPr>
        <p:cxnSp>
          <p:nvCxnSpPr>
            <p:cNvPr id="292" name="Google Shape;292;p18"/>
            <p:cNvCxnSpPr>
              <a:stCxn id="293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8"/>
            <p:cNvCxnSpPr>
              <a:endCxn id="295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" name="Google Shape;296;p18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18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299" name="Google Shape;299;p18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8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3" name="Google Shape;303;p18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04" name="Google Shape;304;p18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05" name="Google Shape;305;p18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06" name="Google Shape;306;p18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8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8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8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8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8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8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8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8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5" name="Google Shape;315;p18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18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 ferroviaria típica</a:t>
            </a:r>
            <a:endParaRPr/>
          </a:p>
        </p:txBody>
      </p:sp>
      <p:sp>
        <p:nvSpPr>
          <p:cNvPr id="322" name="Google Shape;322;p18"/>
          <p:cNvSpPr txBox="1">
            <a:spLocks noGrp="1"/>
          </p:cNvSpPr>
          <p:nvPr>
            <p:ph type="body" idx="1"/>
          </p:nvPr>
        </p:nvSpPr>
        <p:spPr>
          <a:xfrm>
            <a:off x="558350" y="3996050"/>
            <a:ext cx="3681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viajar en ambos sentidos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" name="Google Shape;32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subTitle" idx="4294967295"/>
          </p:nvPr>
        </p:nvSpPr>
        <p:spPr>
          <a:xfrm>
            <a:off x="6813550" y="1266825"/>
            <a:ext cx="2330450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controlar las barreras!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 rot="2700000">
            <a:off x="6283425" y="303551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18"/>
          <p:cNvSpPr/>
          <p:nvPr/>
        </p:nvSpPr>
        <p:spPr>
          <a:xfrm rot="-2700000">
            <a:off x="583323" y="30355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18830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573524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326397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395442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464488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3073225" y="26779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3954424" y="26779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4644825" y="26779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533533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60257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11926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311375" y="33619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67162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7406675" y="336192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21" y="3101550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44100" y="2323649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8"/>
          <p:cNvSpPr/>
          <p:nvPr/>
        </p:nvSpPr>
        <p:spPr>
          <a:xfrm>
            <a:off x="1486496" y="289060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8"/>
          <p:cNvSpPr/>
          <p:nvPr/>
        </p:nvSpPr>
        <p:spPr>
          <a:xfrm rot="10800000">
            <a:off x="6642448" y="2144675"/>
            <a:ext cx="14133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2382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1692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18"/>
          <p:cNvSpPr/>
          <p:nvPr/>
        </p:nvSpPr>
        <p:spPr>
          <a:xfrm>
            <a:off x="1001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311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7532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6841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6151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5460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2745725" y="29045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8" name="Google Shape;358;p19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65846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8942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3" name="Google Shape;363;p19"/>
          <p:cNvSpPr/>
          <p:nvPr/>
        </p:nvSpPr>
        <p:spPr>
          <a:xfrm rot="-2700000">
            <a:off x="3037885" y="189664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4" name="Google Shape;364;p19"/>
          <p:cNvSpPr/>
          <p:nvPr/>
        </p:nvSpPr>
        <p:spPr>
          <a:xfrm rot="-2700000">
            <a:off x="1832748" y="26177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5" name="Google Shape;365;p19"/>
          <p:cNvSpPr/>
          <p:nvPr/>
        </p:nvSpPr>
        <p:spPr>
          <a:xfrm>
            <a:off x="4322600" y="22647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5203849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3632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29415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2251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ferroviario típico</a:t>
            </a: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" name="Google Shape;371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19"/>
          <p:cNvSpPr/>
          <p:nvPr/>
        </p:nvSpPr>
        <p:spPr>
          <a:xfrm rot="-2700000">
            <a:off x="568835" y="33462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0" name="Google Shape;3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33" y="341232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/>
          <p:nvPr/>
        </p:nvSpPr>
        <p:spPr>
          <a:xfrm>
            <a:off x="1472009" y="320137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9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7517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3388988" y="32144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3388988" y="39026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" name="Google Shape;402;p19"/>
          <p:cNvSpPr/>
          <p:nvPr/>
        </p:nvSpPr>
        <p:spPr>
          <a:xfrm>
            <a:off x="3388988" y="251087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3" name="Google Shape;403;p19"/>
          <p:cNvSpPr/>
          <p:nvPr/>
        </p:nvSpPr>
        <p:spPr>
          <a:xfrm>
            <a:off x="5527788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6408972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4837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41468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3456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19"/>
          <p:cNvSpPr/>
          <p:nvPr/>
        </p:nvSpPr>
        <p:spPr>
          <a:xfrm>
            <a:off x="6936650" y="1280175"/>
            <a:ext cx="1726800" cy="1291200"/>
          </a:xfrm>
          <a:prstGeom prst="rect">
            <a:avLst/>
          </a:prstGeom>
          <a:solidFill>
            <a:srgbClr val="D5A6BD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Taller ferroviario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9" name="Google Shape;4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78925" y="135562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9"/>
          <p:cNvSpPr/>
          <p:nvPr/>
        </p:nvSpPr>
        <p:spPr>
          <a:xfrm rot="10800000">
            <a:off x="5528050" y="1170900"/>
            <a:ext cx="13569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33" y="20974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9"/>
          <p:cNvSpPr/>
          <p:nvPr/>
        </p:nvSpPr>
        <p:spPr>
          <a:xfrm>
            <a:off x="5635023" y="1886525"/>
            <a:ext cx="13116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5" name="Google Shape;4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9054" y="34737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/>
          <p:nvPr/>
        </p:nvSpPr>
        <p:spPr>
          <a:xfrm flipH="1">
            <a:off x="7429233" y="326275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/>
          <p:nvPr/>
        </p:nvSpPr>
        <p:spPr>
          <a:xfrm>
            <a:off x="8208053" y="3672700"/>
            <a:ext cx="967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20"/>
          <p:cNvSpPr/>
          <p:nvPr/>
        </p:nvSpPr>
        <p:spPr>
          <a:xfrm rot="2700000">
            <a:off x="7399737" y="2605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20"/>
          <p:cNvSpPr/>
          <p:nvPr/>
        </p:nvSpPr>
        <p:spPr>
          <a:xfrm rot="-2700000">
            <a:off x="5476078" y="2605852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4" name="Google Shape;424;p20"/>
          <p:cNvSpPr/>
          <p:nvPr/>
        </p:nvSpPr>
        <p:spPr>
          <a:xfrm rot="-2700000">
            <a:off x="6761740" y="675066"/>
            <a:ext cx="243951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5" name="Google Shape;425;p20"/>
          <p:cNvSpPr/>
          <p:nvPr/>
        </p:nvSpPr>
        <p:spPr>
          <a:xfrm rot="-2700000">
            <a:off x="3419490" y="3341440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6" name="Google Shape;426;p20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7" name="Google Shape;427;p20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65468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58564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20"/>
          <p:cNvSpPr/>
          <p:nvPr/>
        </p:nvSpPr>
        <p:spPr>
          <a:xfrm rot="-2700000">
            <a:off x="3000260" y="1876237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3" name="Google Shape;433;p20"/>
          <p:cNvSpPr/>
          <p:nvPr/>
        </p:nvSpPr>
        <p:spPr>
          <a:xfrm rot="-2700000">
            <a:off x="2460953" y="2608815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4284925" y="22324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5166024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3594475" y="22333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2853025" y="2232875"/>
            <a:ext cx="74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8" name="Google Shape;43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ferroviaria típica</a:t>
            </a:r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9" name="Google Shape;439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sp>
        <p:nvSpPr>
          <p:cNvPr id="440" name="Google Shape;440;p2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0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1" name="Google Shape;451;p20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20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7517661" y="2990425"/>
            <a:ext cx="131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349763" y="322520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349763" y="3908013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6" name="Google Shape;466;p20"/>
          <p:cNvSpPr/>
          <p:nvPr/>
        </p:nvSpPr>
        <p:spPr>
          <a:xfrm>
            <a:off x="349763" y="252315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Google Shape;467;p20"/>
          <p:cNvSpPr/>
          <p:nvPr/>
        </p:nvSpPr>
        <p:spPr>
          <a:xfrm>
            <a:off x="4787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40972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3406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0" name="Google Shape;470;p20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5879" y="35200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0"/>
          <p:cNvSpPr/>
          <p:nvPr/>
        </p:nvSpPr>
        <p:spPr>
          <a:xfrm flipH="1">
            <a:off x="7704433" y="333068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0"/>
          <p:cNvSpPr/>
          <p:nvPr/>
        </p:nvSpPr>
        <p:spPr>
          <a:xfrm>
            <a:off x="1730783" y="2232875"/>
            <a:ext cx="1136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10403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3497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349763" y="16903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6859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61688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5478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86180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79276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7237224" y="2232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8829549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5" name="Google Shape;4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33" y="34258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0"/>
          <p:cNvSpPr/>
          <p:nvPr/>
        </p:nvSpPr>
        <p:spPr>
          <a:xfrm>
            <a:off x="2377609" y="321491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42604" y="271245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0"/>
          <p:cNvSpPr/>
          <p:nvPr/>
        </p:nvSpPr>
        <p:spPr>
          <a:xfrm flipH="1">
            <a:off x="3941158" y="252313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8" y="2146638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21" y="132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0"/>
          <p:cNvSpPr/>
          <p:nvPr/>
        </p:nvSpPr>
        <p:spPr>
          <a:xfrm>
            <a:off x="5840634" y="115876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83" y="416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0"/>
          <p:cNvSpPr/>
          <p:nvPr/>
        </p:nvSpPr>
        <p:spPr>
          <a:xfrm>
            <a:off x="3428359" y="394992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503" name="Google Shape;503;p21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504" name="Google Shape;504;p21"/>
              <p:cNvPicPr preferRelativeResize="0"/>
              <p:nvPr/>
            </p:nvPicPr>
            <p:blipFill rotWithShape="1">
              <a:blip r:embed="rId3">
                <a:alphaModFix/>
              </a:blip>
              <a:srcRect l="7196" t="20044" r="4938" b="21345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" name="Google Shape;505;p21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21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9" name="Google Shape;509;p21"/>
              <p:cNvCxnSpPr>
                <a:stCxn id="508" idx="0"/>
                <a:endCxn id="508" idx="2"/>
              </p:cNvCxnSpPr>
              <p:nvPr/>
            </p:nvCxnSpPr>
            <p:spPr>
              <a:xfrm>
                <a:off x="2383408" y="2308000"/>
                <a:ext cx="0" cy="243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10" name="Google Shape;510;p21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511" name="Google Shape;511;p21"/>
                <p:cNvCxnSpPr>
                  <a:stCxn id="512" idx="7"/>
                </p:cNvCxnSpPr>
                <p:nvPr/>
              </p:nvCxnSpPr>
              <p:spPr>
                <a:xfrm rot="10800000" flipH="1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21"/>
                <p:cNvCxnSpPr>
                  <a:endCxn id="514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15" name="Google Shape;515;p21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7B7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99999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7" name="Google Shape;517;p21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518" name="Google Shape;518;p21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21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1" name="Google Shape;521;p21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2" name="Google Shape;522;p21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</p:grpSp>
            <p:grpSp>
              <p:nvGrpSpPr>
                <p:cNvPr id="523" name="Google Shape;523;p21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524" name="Google Shape;524;p21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525" name="Google Shape;525;p21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" name="Google Shape;526;p21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" name="Google Shape;527;p21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" name="Google Shape;528;p21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529;p21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530;p21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531;p21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532;p21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533;p21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34" name="Google Shape;534;p21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21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6" name="Google Shape;536;p21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8" name="Google Shape;538;p21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564" name="Google Shape;564;p21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1" name="Google Shape;611;p21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612" name="Google Shape;612;p21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613" name="Google Shape;613;p21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4" name="Google Shape;614;p21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4" name="Google Shape;654;p21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8" name="Google Shape;668;p21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21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671" name="Google Shape;671;p21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0" name="Google Shape;1050;p39"/>
          <p:cNvSpPr txBox="1">
            <a:spLocks noGrp="1"/>
          </p:cNvSpPr>
          <p:nvPr>
            <p:ph type="body" idx="1"/>
          </p:nvPr>
        </p:nvSpPr>
        <p:spPr>
          <a:xfrm>
            <a:off x="7623375" y="2787475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51" name="Google Shape;1051;p39"/>
          <p:cNvSpPr txBox="1">
            <a:spLocks noGrp="1"/>
          </p:cNvSpPr>
          <p:nvPr>
            <p:ph type="subTitle" idx="4294967295"/>
          </p:nvPr>
        </p:nvSpPr>
        <p:spPr>
          <a:xfrm>
            <a:off x="8429625" y="1693863"/>
            <a:ext cx="71437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2" name="Google Shape;1052;p39"/>
          <p:cNvSpPr txBox="1">
            <a:spLocks noGrp="1"/>
          </p:cNvSpPr>
          <p:nvPr>
            <p:ph type="subTitle" idx="4294967295"/>
          </p:nvPr>
        </p:nvSpPr>
        <p:spPr>
          <a:xfrm>
            <a:off x="0" y="1697038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3" name="Google Shape;1053;p39"/>
          <p:cNvSpPr txBox="1">
            <a:spLocks noGrp="1"/>
          </p:cNvSpPr>
          <p:nvPr>
            <p:ph type="subTitle" idx="4294967295"/>
          </p:nvPr>
        </p:nvSpPr>
        <p:spPr>
          <a:xfrm>
            <a:off x="0" y="1697038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4" name="Google Shape;1054;p39"/>
          <p:cNvSpPr txBox="1">
            <a:spLocks noGrp="1"/>
          </p:cNvSpPr>
          <p:nvPr>
            <p:ph type="subTitle" idx="4294967295"/>
          </p:nvPr>
        </p:nvSpPr>
        <p:spPr>
          <a:xfrm>
            <a:off x="0" y="2820988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5" name="Google Shape;1055;p39"/>
          <p:cNvSpPr txBox="1">
            <a:spLocks noGrp="1"/>
          </p:cNvSpPr>
          <p:nvPr>
            <p:ph type="subTitle" idx="4294967295"/>
          </p:nvPr>
        </p:nvSpPr>
        <p:spPr>
          <a:xfrm>
            <a:off x="0" y="3995738"/>
            <a:ext cx="712788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6" name="Google Shape;1056;p39"/>
          <p:cNvSpPr txBox="1">
            <a:spLocks noGrp="1"/>
          </p:cNvSpPr>
          <p:nvPr>
            <p:ph type="subTitle" idx="4294967295"/>
          </p:nvPr>
        </p:nvSpPr>
        <p:spPr>
          <a:xfrm>
            <a:off x="0" y="3940175"/>
            <a:ext cx="712788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7" name="Google Shape;1057;p39"/>
          <p:cNvSpPr txBox="1">
            <a:spLocks noGrp="1"/>
          </p:cNvSpPr>
          <p:nvPr>
            <p:ph type="subTitle" idx="4294967295"/>
          </p:nvPr>
        </p:nvSpPr>
        <p:spPr>
          <a:xfrm>
            <a:off x="8429625" y="3940175"/>
            <a:ext cx="714375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8" name="Google Shape;1058;p39"/>
          <p:cNvSpPr txBox="1">
            <a:spLocks noGrp="1"/>
          </p:cNvSpPr>
          <p:nvPr>
            <p:ph type="subTitle" idx="4294967295"/>
          </p:nvPr>
        </p:nvSpPr>
        <p:spPr>
          <a:xfrm>
            <a:off x="0" y="2787650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9" name="Google Shape;1059;p39"/>
          <p:cNvSpPr txBox="1">
            <a:spLocks noGrp="1"/>
          </p:cNvSpPr>
          <p:nvPr>
            <p:ph type="subTitle" idx="4294967295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9"/>
          <p:cNvSpPr/>
          <p:nvPr/>
        </p:nvSpPr>
        <p:spPr>
          <a:xfrm>
            <a:off x="6816075" y="1497775"/>
            <a:ext cx="2328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9"/>
          <p:cNvSpPr/>
          <p:nvPr/>
        </p:nvSpPr>
        <p:spPr>
          <a:xfrm>
            <a:off x="814213" y="1497775"/>
            <a:ext cx="6001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9"/>
          <p:cNvSpPr/>
          <p:nvPr/>
        </p:nvSpPr>
        <p:spPr>
          <a:xfrm>
            <a:off x="4" y="1497775"/>
            <a:ext cx="814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9"/>
          <p:cNvSpPr/>
          <p:nvPr/>
        </p:nvSpPr>
        <p:spPr>
          <a:xfrm>
            <a:off x="6816075" y="2590325"/>
            <a:ext cx="23280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9"/>
          <p:cNvSpPr/>
          <p:nvPr/>
        </p:nvSpPr>
        <p:spPr>
          <a:xfrm>
            <a:off x="814200" y="2590325"/>
            <a:ext cx="6001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9"/>
          <p:cNvSpPr/>
          <p:nvPr/>
        </p:nvSpPr>
        <p:spPr>
          <a:xfrm>
            <a:off x="0" y="2590325"/>
            <a:ext cx="814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9"/>
          <p:cNvSpPr/>
          <p:nvPr/>
        </p:nvSpPr>
        <p:spPr>
          <a:xfrm>
            <a:off x="6816075" y="3700088"/>
            <a:ext cx="2328000" cy="162900"/>
          </a:xfrm>
          <a:prstGeom prst="rect">
            <a:avLst/>
          </a:prstGeom>
          <a:solidFill>
            <a:srgbClr val="4A86E8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9"/>
          <p:cNvSpPr/>
          <p:nvPr/>
        </p:nvSpPr>
        <p:spPr>
          <a:xfrm>
            <a:off x="814200" y="3700088"/>
            <a:ext cx="6001800" cy="162900"/>
          </a:xfrm>
          <a:prstGeom prst="rect">
            <a:avLst/>
          </a:prstGeom>
          <a:solidFill>
            <a:srgbClr val="4A86E8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9"/>
          <p:cNvSpPr/>
          <p:nvPr/>
        </p:nvSpPr>
        <p:spPr>
          <a:xfrm>
            <a:off x="0" y="3700088"/>
            <a:ext cx="814200" cy="1629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" name="Google Shape;1046;p39"/>
          <p:cNvGrpSpPr/>
          <p:nvPr/>
        </p:nvGrpSpPr>
        <p:grpSpPr>
          <a:xfrm>
            <a:off x="2372223" y="3316791"/>
            <a:ext cx="5564732" cy="389317"/>
            <a:chOff x="1847850" y="2633675"/>
            <a:chExt cx="5589325" cy="345875"/>
          </a:xfrm>
        </p:grpSpPr>
        <p:pic>
          <p:nvPicPr>
            <p:cNvPr id="1047" name="Google Shape;104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1" name="Google Shape;1061;p39"/>
          <p:cNvGrpSpPr/>
          <p:nvPr/>
        </p:nvGrpSpPr>
        <p:grpSpPr>
          <a:xfrm>
            <a:off x="7804548" y="2233766"/>
            <a:ext cx="5564732" cy="389317"/>
            <a:chOff x="1847850" y="2633675"/>
            <a:chExt cx="5589325" cy="345875"/>
          </a:xfrm>
        </p:grpSpPr>
        <p:pic>
          <p:nvPicPr>
            <p:cNvPr id="1062" name="Google Shape;106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0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0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0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0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0"/>
          <p:cNvSpPr/>
          <p:nvPr/>
        </p:nvSpPr>
        <p:spPr>
          <a:xfrm>
            <a:off x="7792870" y="257897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0"/>
          <p:cNvSpPr/>
          <p:nvPr/>
        </p:nvSpPr>
        <p:spPr>
          <a:xfrm>
            <a:off x="5624475" y="257897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40"/>
          <p:cNvSpPr/>
          <p:nvPr/>
        </p:nvSpPr>
        <p:spPr>
          <a:xfrm>
            <a:off x="39815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0"/>
          <p:cNvSpPr/>
          <p:nvPr/>
        </p:nvSpPr>
        <p:spPr>
          <a:xfrm>
            <a:off x="23384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0"/>
          <p:cNvSpPr/>
          <p:nvPr/>
        </p:nvSpPr>
        <p:spPr>
          <a:xfrm>
            <a:off x="6953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0"/>
          <p:cNvSpPr/>
          <p:nvPr/>
        </p:nvSpPr>
        <p:spPr>
          <a:xfrm>
            <a:off x="-70" y="257897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0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0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0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0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40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0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0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0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0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0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0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0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0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0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0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0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7395075" y="28437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/>
          <p:nvPr/>
        </p:nvSpPr>
        <p:spPr>
          <a:xfrm>
            <a:off x="7486725" y="2939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0"/>
          <p:cNvSpPr/>
          <p:nvPr/>
        </p:nvSpPr>
        <p:spPr>
          <a:xfrm>
            <a:off x="7486725" y="3197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0"/>
          <p:cNvSpPr/>
          <p:nvPr/>
        </p:nvSpPr>
        <p:spPr>
          <a:xfrm>
            <a:off x="7486725" y="34464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0"/>
          <p:cNvSpPr/>
          <p:nvPr/>
        </p:nvSpPr>
        <p:spPr>
          <a:xfrm>
            <a:off x="7792870" y="431842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0"/>
          <p:cNvSpPr/>
          <p:nvPr/>
        </p:nvSpPr>
        <p:spPr>
          <a:xfrm>
            <a:off x="5624475" y="431842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0"/>
          <p:cNvSpPr/>
          <p:nvPr/>
        </p:nvSpPr>
        <p:spPr>
          <a:xfrm>
            <a:off x="39815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0"/>
          <p:cNvSpPr/>
          <p:nvPr/>
        </p:nvSpPr>
        <p:spPr>
          <a:xfrm>
            <a:off x="23384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0"/>
          <p:cNvSpPr/>
          <p:nvPr/>
        </p:nvSpPr>
        <p:spPr>
          <a:xfrm>
            <a:off x="6953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0"/>
          <p:cNvSpPr/>
          <p:nvPr/>
        </p:nvSpPr>
        <p:spPr>
          <a:xfrm>
            <a:off x="-70" y="431842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0"/>
          <p:cNvSpPr/>
          <p:nvPr/>
        </p:nvSpPr>
        <p:spPr>
          <a:xfrm>
            <a:off x="7486725" y="36954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0"/>
          <p:cNvSpPr/>
          <p:nvPr/>
        </p:nvSpPr>
        <p:spPr>
          <a:xfrm>
            <a:off x="5226675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0"/>
          <p:cNvSpPr/>
          <p:nvPr/>
        </p:nvSpPr>
        <p:spPr>
          <a:xfrm>
            <a:off x="531832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0"/>
          <p:cNvSpPr/>
          <p:nvPr/>
        </p:nvSpPr>
        <p:spPr>
          <a:xfrm>
            <a:off x="5318325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0"/>
          <p:cNvSpPr/>
          <p:nvPr/>
        </p:nvSpPr>
        <p:spPr>
          <a:xfrm>
            <a:off x="5318325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0"/>
          <p:cNvSpPr/>
          <p:nvPr/>
        </p:nvSpPr>
        <p:spPr>
          <a:xfrm>
            <a:off x="5318325" y="364802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0"/>
          <p:cNvSpPr/>
          <p:nvPr/>
        </p:nvSpPr>
        <p:spPr>
          <a:xfrm>
            <a:off x="3583700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0"/>
          <p:cNvSpPr/>
          <p:nvPr/>
        </p:nvSpPr>
        <p:spPr>
          <a:xfrm>
            <a:off x="3675350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0"/>
          <p:cNvSpPr/>
          <p:nvPr/>
        </p:nvSpPr>
        <p:spPr>
          <a:xfrm>
            <a:off x="367535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0"/>
          <p:cNvSpPr/>
          <p:nvPr/>
        </p:nvSpPr>
        <p:spPr>
          <a:xfrm>
            <a:off x="3675350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0"/>
          <p:cNvSpPr/>
          <p:nvPr/>
        </p:nvSpPr>
        <p:spPr>
          <a:xfrm>
            <a:off x="367535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0"/>
          <p:cNvSpPr/>
          <p:nvPr/>
        </p:nvSpPr>
        <p:spPr>
          <a:xfrm>
            <a:off x="1940725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40"/>
          <p:cNvSpPr/>
          <p:nvPr/>
        </p:nvSpPr>
        <p:spPr>
          <a:xfrm>
            <a:off x="203237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0"/>
          <p:cNvSpPr/>
          <p:nvPr/>
        </p:nvSpPr>
        <p:spPr>
          <a:xfrm>
            <a:off x="2032375" y="314997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0"/>
          <p:cNvSpPr/>
          <p:nvPr/>
        </p:nvSpPr>
        <p:spPr>
          <a:xfrm>
            <a:off x="2032375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0"/>
          <p:cNvSpPr/>
          <p:nvPr/>
        </p:nvSpPr>
        <p:spPr>
          <a:xfrm>
            <a:off x="2032375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0"/>
          <p:cNvSpPr/>
          <p:nvPr/>
        </p:nvSpPr>
        <p:spPr>
          <a:xfrm>
            <a:off x="297750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0"/>
          <p:cNvSpPr/>
          <p:nvPr/>
        </p:nvSpPr>
        <p:spPr>
          <a:xfrm>
            <a:off x="389400" y="2892475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0"/>
          <p:cNvSpPr/>
          <p:nvPr/>
        </p:nvSpPr>
        <p:spPr>
          <a:xfrm>
            <a:off x="38940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0"/>
          <p:cNvSpPr/>
          <p:nvPr/>
        </p:nvSpPr>
        <p:spPr>
          <a:xfrm>
            <a:off x="389400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0"/>
          <p:cNvSpPr/>
          <p:nvPr/>
        </p:nvSpPr>
        <p:spPr>
          <a:xfrm>
            <a:off x="38940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229185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0"/>
          <p:cNvSpPr/>
          <p:nvPr/>
        </p:nvSpPr>
        <p:spPr>
          <a:xfrm>
            <a:off x="2338400" y="4193500"/>
            <a:ext cx="54195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1" name="Google Shape;11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40089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40"/>
          <p:cNvSpPr/>
          <p:nvPr/>
        </p:nvSpPr>
        <p:spPr>
          <a:xfrm>
            <a:off x="3981500" y="2521550"/>
            <a:ext cx="3811500" cy="25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0" y="2301875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dos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0" y="574675"/>
            <a:ext cx="340677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695550" y="1324700"/>
            <a:ext cx="2668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 y la próxima está a vía libre o precaución.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Precaución: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próxima señal está a peligro.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marcha.</a:t>
            </a: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24025" y="3291375"/>
            <a:ext cx="25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/>
          <p:nvPr/>
        </p:nvSpPr>
        <p:spPr>
          <a:xfrm>
            <a:off x="7164000" y="2569350"/>
            <a:ext cx="1980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7757400" y="3546100"/>
            <a:ext cx="13866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3"/>
          <p:cNvSpPr/>
          <p:nvPr/>
        </p:nvSpPr>
        <p:spPr>
          <a:xfrm>
            <a:off x="2865600" y="1329475"/>
            <a:ext cx="699900" cy="3813900"/>
          </a:xfrm>
          <a:prstGeom prst="rect">
            <a:avLst/>
          </a:prstGeom>
          <a:solidFill>
            <a:srgbClr val="999999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43"/>
          <p:cNvCxnSpPr>
            <a:stCxn id="1212" idx="0"/>
            <a:endCxn id="1212" idx="2"/>
          </p:cNvCxnSpPr>
          <p:nvPr/>
        </p:nvCxnSpPr>
        <p:spPr>
          <a:xfrm>
            <a:off x="3215550" y="1329475"/>
            <a:ext cx="0" cy="381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14" name="Google Shape;1214;p43"/>
          <p:cNvSpPr/>
          <p:nvPr/>
        </p:nvSpPr>
        <p:spPr>
          <a:xfrm>
            <a:off x="5987125" y="1158775"/>
            <a:ext cx="321000" cy="39846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814275" y="3980550"/>
            <a:ext cx="20403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104063" y="1550988"/>
            <a:ext cx="2039937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3"/>
          <p:cNvSpPr/>
          <p:nvPr/>
        </p:nvSpPr>
        <p:spPr>
          <a:xfrm>
            <a:off x="1" y="256935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3"/>
          <p:cNvSpPr/>
          <p:nvPr/>
        </p:nvSpPr>
        <p:spPr>
          <a:xfrm>
            <a:off x="1432801" y="256935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3"/>
          <p:cNvSpPr/>
          <p:nvPr/>
        </p:nvSpPr>
        <p:spPr>
          <a:xfrm>
            <a:off x="2865601" y="256935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3"/>
          <p:cNvSpPr/>
          <p:nvPr/>
        </p:nvSpPr>
        <p:spPr>
          <a:xfrm>
            <a:off x="16499" y="3546100"/>
            <a:ext cx="21327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43"/>
          <p:cNvSpPr/>
          <p:nvPr/>
        </p:nvSpPr>
        <p:spPr>
          <a:xfrm>
            <a:off x="2149200" y="354610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3"/>
          <p:cNvSpPr/>
          <p:nvPr/>
        </p:nvSpPr>
        <p:spPr>
          <a:xfrm>
            <a:off x="3582001" y="354610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3"/>
          <p:cNvSpPr/>
          <p:nvPr/>
        </p:nvSpPr>
        <p:spPr>
          <a:xfrm>
            <a:off x="4298400" y="2569350"/>
            <a:ext cx="16887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3"/>
          <p:cNvSpPr/>
          <p:nvPr/>
        </p:nvSpPr>
        <p:spPr>
          <a:xfrm>
            <a:off x="5987125" y="2569350"/>
            <a:ext cx="11769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3"/>
          <p:cNvSpPr/>
          <p:nvPr/>
        </p:nvSpPr>
        <p:spPr>
          <a:xfrm>
            <a:off x="5014800" y="3546100"/>
            <a:ext cx="1309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3"/>
          <p:cNvSpPr/>
          <p:nvPr/>
        </p:nvSpPr>
        <p:spPr>
          <a:xfrm>
            <a:off x="6324601" y="354610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43"/>
          <p:cNvGrpSpPr/>
          <p:nvPr/>
        </p:nvGrpSpPr>
        <p:grpSpPr>
          <a:xfrm>
            <a:off x="2066931" y="1550262"/>
            <a:ext cx="1071830" cy="919058"/>
            <a:chOff x="257027" y="495150"/>
            <a:chExt cx="6649067" cy="8054850"/>
          </a:xfrm>
        </p:grpSpPr>
        <p:cxnSp>
          <p:nvCxnSpPr>
            <p:cNvPr id="1229" name="Google Shape;1229;p43"/>
            <p:cNvCxnSpPr>
              <a:stCxn id="1230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43"/>
            <p:cNvCxnSpPr>
              <a:endCxn id="1232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3" name="Google Shape;1233;p43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43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1236" name="Google Shape;1236;p43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3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3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1239" name="Google Shape;1239;p43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1240" name="Google Shape;1240;p43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1241" name="Google Shape;1241;p43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1242" name="Google Shape;1242;p43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1243" name="Google Shape;1243;p43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43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43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43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43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43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43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52" name="Google Shape;1252;p43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4" name="Google Shape;1254;p43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43"/>
          <p:cNvSpPr/>
          <p:nvPr/>
        </p:nvSpPr>
        <p:spPr>
          <a:xfrm>
            <a:off x="5824075" y="238710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3"/>
          <p:cNvSpPr/>
          <p:nvPr/>
        </p:nvSpPr>
        <p:spPr>
          <a:xfrm>
            <a:off x="6140400" y="255103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3"/>
          <p:cNvSpPr/>
          <p:nvPr/>
        </p:nvSpPr>
        <p:spPr>
          <a:xfrm>
            <a:off x="6140400" y="220483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3"/>
          <p:cNvSpPr/>
          <p:nvPr/>
        </p:nvSpPr>
        <p:spPr>
          <a:xfrm rot="-5400000" flipH="1">
            <a:off x="6381800" y="2369475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3"/>
          <p:cNvSpPr/>
          <p:nvPr/>
        </p:nvSpPr>
        <p:spPr>
          <a:xfrm rot="-5400000" flipH="1">
            <a:off x="5624125" y="2369475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3"/>
          <p:cNvSpPr/>
          <p:nvPr/>
        </p:nvSpPr>
        <p:spPr>
          <a:xfrm>
            <a:off x="6053088" y="2031375"/>
            <a:ext cx="284000" cy="657225"/>
          </a:xfrm>
          <a:custGeom>
            <a:avLst/>
            <a:gdLst/>
            <a:ahLst/>
            <a:cxnLst/>
            <a:rect l="l" t="t" r="r" b="b"/>
            <a:pathLst>
              <a:path w="11360" h="26289" extrusionOk="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1262" name="Google Shape;1262;p43"/>
          <p:cNvSpPr/>
          <p:nvPr/>
        </p:nvSpPr>
        <p:spPr>
          <a:xfrm rot="10800000">
            <a:off x="6107813" y="387098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3"/>
          <p:cNvSpPr/>
          <p:nvPr/>
        </p:nvSpPr>
        <p:spPr>
          <a:xfrm rot="10800000">
            <a:off x="5791488" y="370705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3"/>
          <p:cNvSpPr/>
          <p:nvPr/>
        </p:nvSpPr>
        <p:spPr>
          <a:xfrm rot="10800000">
            <a:off x="5791488" y="405130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3"/>
          <p:cNvSpPr/>
          <p:nvPr/>
        </p:nvSpPr>
        <p:spPr>
          <a:xfrm rot="5400000" flipH="1">
            <a:off x="5585488" y="3873613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3"/>
          <p:cNvSpPr/>
          <p:nvPr/>
        </p:nvSpPr>
        <p:spPr>
          <a:xfrm rot="5400000" flipH="1">
            <a:off x="6343163" y="3873613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3"/>
          <p:cNvSpPr/>
          <p:nvPr/>
        </p:nvSpPr>
        <p:spPr>
          <a:xfrm rot="10800000">
            <a:off x="5996800" y="3587788"/>
            <a:ext cx="284000" cy="657225"/>
          </a:xfrm>
          <a:custGeom>
            <a:avLst/>
            <a:gdLst/>
            <a:ahLst/>
            <a:cxnLst/>
            <a:rect l="l" t="t" r="r" b="b"/>
            <a:pathLst>
              <a:path w="11360" h="26289" extrusionOk="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  <p:pic>
        <p:nvPicPr>
          <p:cNvPr id="1268" name="Google Shape;1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27" y="2933572"/>
            <a:ext cx="361138" cy="41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6"/>
          <p:cNvSpPr/>
          <p:nvPr/>
        </p:nvSpPr>
        <p:spPr>
          <a:xfrm rot="8100553">
            <a:off x="2249087" y="2170089"/>
            <a:ext cx="1317976" cy="1629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45" name="Google Shape;1345;p46"/>
          <p:cNvSpPr txBox="1">
            <a:spLocks noGrp="1"/>
          </p:cNvSpPr>
          <p:nvPr>
            <p:ph type="subTitle" idx="4294967295"/>
          </p:nvPr>
        </p:nvSpPr>
        <p:spPr>
          <a:xfrm>
            <a:off x="5380038" y="1971675"/>
            <a:ext cx="3763962" cy="554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normal: circulación directa.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6" name="Google Shape;1346;p46"/>
          <p:cNvSpPr txBox="1">
            <a:spLocks noGrp="1"/>
          </p:cNvSpPr>
          <p:nvPr>
            <p:ph type="subTitle" idx="4294967295"/>
          </p:nvPr>
        </p:nvSpPr>
        <p:spPr>
          <a:xfrm>
            <a:off x="5235575" y="3609975"/>
            <a:ext cx="3908425" cy="554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reversa: circulación ramificada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6"/>
          <p:cNvSpPr/>
          <p:nvPr/>
        </p:nvSpPr>
        <p:spPr>
          <a:xfrm>
            <a:off x="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6"/>
          <p:cNvSpPr/>
          <p:nvPr/>
        </p:nvSpPr>
        <p:spPr>
          <a:xfrm>
            <a:off x="143280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6"/>
          <p:cNvSpPr/>
          <p:nvPr/>
        </p:nvSpPr>
        <p:spPr>
          <a:xfrm>
            <a:off x="2865600" y="1702325"/>
            <a:ext cx="836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6"/>
          <p:cNvSpPr/>
          <p:nvPr/>
        </p:nvSpPr>
        <p:spPr>
          <a:xfrm>
            <a:off x="5147700" y="17023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6"/>
          <p:cNvSpPr/>
          <p:nvPr/>
        </p:nvSpPr>
        <p:spPr>
          <a:xfrm>
            <a:off x="371490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6"/>
          <p:cNvSpPr/>
          <p:nvPr/>
        </p:nvSpPr>
        <p:spPr>
          <a:xfrm>
            <a:off x="1432800" y="2631525"/>
            <a:ext cx="749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6"/>
          <p:cNvSpPr/>
          <p:nvPr/>
        </p:nvSpPr>
        <p:spPr>
          <a:xfrm>
            <a:off x="2182326" y="2631525"/>
            <a:ext cx="683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6"/>
          <p:cNvSpPr/>
          <p:nvPr/>
        </p:nvSpPr>
        <p:spPr>
          <a:xfrm>
            <a:off x="2865850" y="2631513"/>
            <a:ext cx="1014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6"/>
          <p:cNvSpPr/>
          <p:nvPr/>
        </p:nvSpPr>
        <p:spPr>
          <a:xfrm>
            <a:off x="5147700" y="26315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6"/>
          <p:cNvSpPr/>
          <p:nvPr/>
        </p:nvSpPr>
        <p:spPr>
          <a:xfrm>
            <a:off x="3878700" y="2631513"/>
            <a:ext cx="1269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6"/>
          <p:cNvSpPr/>
          <p:nvPr/>
        </p:nvSpPr>
        <p:spPr>
          <a:xfrm rot="8100553">
            <a:off x="2249087" y="3812089"/>
            <a:ext cx="1317976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6"/>
          <p:cNvSpPr/>
          <p:nvPr/>
        </p:nvSpPr>
        <p:spPr>
          <a:xfrm>
            <a:off x="0" y="3344325"/>
            <a:ext cx="14328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6"/>
          <p:cNvSpPr/>
          <p:nvPr/>
        </p:nvSpPr>
        <p:spPr>
          <a:xfrm>
            <a:off x="2865600" y="3344325"/>
            <a:ext cx="836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6"/>
          <p:cNvSpPr/>
          <p:nvPr/>
        </p:nvSpPr>
        <p:spPr>
          <a:xfrm>
            <a:off x="5147700" y="33443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>
            <a:off x="3714900" y="3344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>
            <a:off x="2182326" y="4267175"/>
            <a:ext cx="683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6"/>
          <p:cNvSpPr/>
          <p:nvPr/>
        </p:nvSpPr>
        <p:spPr>
          <a:xfrm>
            <a:off x="5147700" y="4267175"/>
            <a:ext cx="1014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6"/>
          <p:cNvSpPr/>
          <p:nvPr/>
        </p:nvSpPr>
        <p:spPr>
          <a:xfrm>
            <a:off x="3878700" y="4267163"/>
            <a:ext cx="1269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7" name="Google Shape;1337;p46"/>
          <p:cNvCxnSpPr>
            <a:stCxn id="1323" idx="3"/>
            <a:endCxn id="1319" idx="1"/>
          </p:cNvCxnSpPr>
          <p:nvPr/>
        </p:nvCxnSpPr>
        <p:spPr>
          <a:xfrm rot="10800000">
            <a:off x="1432800" y="1783775"/>
            <a:ext cx="371490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8" name="Google Shape;1338;p46"/>
          <p:cNvCxnSpPr>
            <a:stCxn id="1339" idx="3"/>
            <a:endCxn id="1328" idx="3"/>
          </p:cNvCxnSpPr>
          <p:nvPr/>
        </p:nvCxnSpPr>
        <p:spPr>
          <a:xfrm>
            <a:off x="1432675" y="2712975"/>
            <a:ext cx="371490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9" name="Google Shape;1339;p46"/>
          <p:cNvSpPr/>
          <p:nvPr/>
        </p:nvSpPr>
        <p:spPr>
          <a:xfrm>
            <a:off x="-125" y="26315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6"/>
          <p:cNvSpPr/>
          <p:nvPr/>
        </p:nvSpPr>
        <p:spPr>
          <a:xfrm>
            <a:off x="1432925" y="4267175"/>
            <a:ext cx="749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6"/>
          <p:cNvSpPr/>
          <p:nvPr/>
        </p:nvSpPr>
        <p:spPr>
          <a:xfrm>
            <a:off x="0" y="426717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6"/>
          <p:cNvSpPr/>
          <p:nvPr/>
        </p:nvSpPr>
        <p:spPr>
          <a:xfrm>
            <a:off x="2865600" y="4267163"/>
            <a:ext cx="1014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6"/>
          <p:cNvSpPr/>
          <p:nvPr/>
        </p:nvSpPr>
        <p:spPr>
          <a:xfrm>
            <a:off x="1432800" y="3344325"/>
            <a:ext cx="14328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6"/>
          <p:cNvSpPr/>
          <p:nvPr/>
        </p:nvSpPr>
        <p:spPr>
          <a:xfrm>
            <a:off x="1432825" y="3410437"/>
            <a:ext cx="3703325" cy="941300"/>
          </a:xfrm>
          <a:custGeom>
            <a:avLst/>
            <a:gdLst/>
            <a:ahLst/>
            <a:cxnLst/>
            <a:rect l="l" t="t" r="r" b="b"/>
            <a:pathLst>
              <a:path w="148133" h="37652" extrusionOk="0">
                <a:moveTo>
                  <a:pt x="0" y="37561"/>
                </a:moveTo>
                <a:cubicBezTo>
                  <a:pt x="5829" y="37463"/>
                  <a:pt x="26942" y="38100"/>
                  <a:pt x="34976" y="36973"/>
                </a:cubicBezTo>
                <a:cubicBezTo>
                  <a:pt x="43010" y="35846"/>
                  <a:pt x="41246" y="36532"/>
                  <a:pt x="48202" y="30801"/>
                </a:cubicBezTo>
                <a:cubicBezTo>
                  <a:pt x="55158" y="25070"/>
                  <a:pt x="68531" y="7533"/>
                  <a:pt x="76712" y="2585"/>
                </a:cubicBezTo>
                <a:cubicBezTo>
                  <a:pt x="84893" y="-2363"/>
                  <a:pt x="85383" y="1360"/>
                  <a:pt x="97286" y="1115"/>
                </a:cubicBezTo>
                <a:cubicBezTo>
                  <a:pt x="109190" y="870"/>
                  <a:pt x="139659" y="1115"/>
                  <a:pt x="148133" y="1115"/>
                </a:cubicBezTo>
              </a:path>
            </a:pathLst>
          </a:cu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1959481" y="3198245"/>
            <a:ext cx="3201988" cy="1335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29152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01781" y="3145799"/>
            <a:ext cx="8097981" cy="544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5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4609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railML 2.0 vs railML 3.0</a:t>
            </a:r>
            <a:endParaRPr sz="3600" dirty="0"/>
          </a:p>
        </p:txBody>
      </p:sp>
      <p:sp>
        <p:nvSpPr>
          <p:cNvPr id="702" name="Google Shape;702;p25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67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Enfoque funcional vs geográfico</a:t>
            </a:r>
            <a:endParaRPr sz="2400" dirty="0"/>
          </a:p>
        </p:txBody>
      </p:sp>
      <p:sp>
        <p:nvSpPr>
          <p:cNvPr id="703" name="Google Shape;703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04" name="Google Shape;704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railML - Auspiciantes</a:t>
            </a:r>
            <a:endParaRPr sz="1900" dirty="0"/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88" y="1831450"/>
            <a:ext cx="39243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963" y="709600"/>
            <a:ext cx="2171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813" y="1185850"/>
            <a:ext cx="22574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738" y="2188025"/>
            <a:ext cx="21621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263" y="1664125"/>
            <a:ext cx="21431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7338" y="2905950"/>
            <a:ext cx="21907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3550" y="2602975"/>
            <a:ext cx="2114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4399" y="3398837"/>
            <a:ext cx="2257425" cy="76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87;p23">
            <a:extLst>
              <a:ext uri="{FF2B5EF4-FFF2-40B4-BE49-F238E27FC236}">
                <a16:creationId xmlns:a16="http://schemas.microsoft.com/office/drawing/2014/main" id="{AEA3346D-7468-B5C6-88FA-0365405CF37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43553" t="17454" r="33629" b="22760"/>
          <a:stretch/>
        </p:blipFill>
        <p:spPr>
          <a:xfrm>
            <a:off x="4633578" y="2086439"/>
            <a:ext cx="2028910" cy="187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railML - Jerarquia</a:t>
            </a:r>
            <a:endParaRPr sz="1900" dirty="0"/>
          </a:p>
        </p:txBody>
      </p:sp>
      <p:sp>
        <p:nvSpPr>
          <p:cNvPr id="696" name="Google Shape;696;p24"/>
          <p:cNvSpPr txBox="1">
            <a:spLocks noGrp="1"/>
          </p:cNvSpPr>
          <p:nvPr>
            <p:ph type="body" idx="1"/>
          </p:nvPr>
        </p:nvSpPr>
        <p:spPr>
          <a:xfrm>
            <a:off x="7023700" y="656700"/>
            <a:ext cx="19455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Link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3" name="Google Shape;693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94" name="Google Shape;694;p2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5" y="1393988"/>
            <a:ext cx="8733549" cy="30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10" name="Google Shape;710;p2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878013" cy="661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RailTopoModel</a:t>
            </a:r>
            <a:endParaRPr/>
          </a:p>
        </p:txBody>
      </p:sp>
      <p:sp>
        <p:nvSpPr>
          <p:cNvPr id="725" name="Google Shape;725;p26"/>
          <p:cNvSpPr txBox="1">
            <a:spLocks noGrp="1"/>
          </p:cNvSpPr>
          <p:nvPr>
            <p:ph type="body" idx="4294967295"/>
          </p:nvPr>
        </p:nvSpPr>
        <p:spPr>
          <a:xfrm>
            <a:off x="7618413" y="260350"/>
            <a:ext cx="1525587" cy="1179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Macro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Meso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Micro</a:t>
            </a:r>
            <a:endParaRPr sz="1400"/>
          </a:p>
        </p:txBody>
      </p:sp>
      <p:sp>
        <p:nvSpPr>
          <p:cNvPr id="727" name="Google Shape;727;p26"/>
          <p:cNvSpPr txBox="1">
            <a:spLocks noGrp="1"/>
          </p:cNvSpPr>
          <p:nvPr>
            <p:ph type="body" idx="4294967295"/>
          </p:nvPr>
        </p:nvSpPr>
        <p:spPr>
          <a:xfrm>
            <a:off x="934414" y="2067306"/>
            <a:ext cx="1525588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Lines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Tracks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Nodes</a:t>
            </a:r>
            <a:endParaRPr sz="1400" dirty="0"/>
          </a:p>
        </p:txBody>
      </p:sp>
      <p:sp>
        <p:nvSpPr>
          <p:cNvPr id="728" name="Google Shape;728;p26"/>
          <p:cNvSpPr txBox="1">
            <a:spLocks noGrp="1"/>
          </p:cNvSpPr>
          <p:nvPr>
            <p:ph type="body" idx="4294967295"/>
          </p:nvPr>
        </p:nvSpPr>
        <p:spPr>
          <a:xfrm>
            <a:off x="2259775" y="2149838"/>
            <a:ext cx="1981444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Rails</a:t>
            </a:r>
            <a:endParaRPr lang="en-AU"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-AU" sz="1400" dirty="0"/>
              <a:t>Stations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Bridges &amp; Tunnels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Signal &amp; Balises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29" name="Google Shape;729;p26"/>
          <p:cNvSpPr txBox="1">
            <a:spLocks noGrp="1"/>
          </p:cNvSpPr>
          <p:nvPr>
            <p:ph type="body" idx="4294967295"/>
          </p:nvPr>
        </p:nvSpPr>
        <p:spPr>
          <a:xfrm>
            <a:off x="4067343" y="2113150"/>
            <a:ext cx="1831975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Speed limits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Radio coverage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30" name="Google Shape;730;p26"/>
          <p:cNvSpPr txBox="1">
            <a:spLocks noGrp="1"/>
          </p:cNvSpPr>
          <p:nvPr>
            <p:ph type="body" idx="4294967295"/>
          </p:nvPr>
        </p:nvSpPr>
        <p:spPr>
          <a:xfrm>
            <a:off x="5566580" y="2149438"/>
            <a:ext cx="1525587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Signalling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Interlocking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31" name="Google Shape;731;p26"/>
          <p:cNvSpPr txBox="1">
            <a:spLocks noGrp="1"/>
          </p:cNvSpPr>
          <p:nvPr>
            <p:ph type="body" idx="4294967295"/>
          </p:nvPr>
        </p:nvSpPr>
        <p:spPr>
          <a:xfrm>
            <a:off x="934450" y="4034296"/>
            <a:ext cx="1524000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Intrinsic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Geographic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Schematic</a:t>
            </a:r>
            <a:endParaRPr sz="1400" dirty="0"/>
          </a:p>
        </p:txBody>
      </p:sp>
      <p:sp>
        <p:nvSpPr>
          <p:cNvPr id="732" name="Google Shape;732;p26"/>
          <p:cNvSpPr txBox="1">
            <a:spLocks noGrp="1"/>
          </p:cNvSpPr>
          <p:nvPr>
            <p:ph type="body" idx="4294967295"/>
          </p:nvPr>
        </p:nvSpPr>
        <p:spPr>
          <a:xfrm>
            <a:off x="2292677" y="4036448"/>
            <a:ext cx="1525588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Math/curves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Polylines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33" name="Google Shape;733;p26"/>
          <p:cNvSpPr txBox="1">
            <a:spLocks noGrp="1"/>
          </p:cNvSpPr>
          <p:nvPr>
            <p:ph type="body" idx="4294967295"/>
          </p:nvPr>
        </p:nvSpPr>
        <p:spPr>
          <a:xfrm>
            <a:off x="3723825" y="4057025"/>
            <a:ext cx="1925637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Creation &amp; Update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Validity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34" name="Google Shape;734;p26"/>
          <p:cNvSpPr txBox="1">
            <a:spLocks noGrp="1"/>
          </p:cNvSpPr>
          <p:nvPr>
            <p:ph type="body" idx="4294967295"/>
          </p:nvPr>
        </p:nvSpPr>
        <p:spPr>
          <a:xfrm>
            <a:off x="5651050" y="4077602"/>
            <a:ext cx="1525587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Project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Scenarios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11" name="Google Shape;711;p26"/>
          <p:cNvSpPr/>
          <p:nvPr/>
        </p:nvSpPr>
        <p:spPr>
          <a:xfrm>
            <a:off x="1179864" y="1578800"/>
            <a:ext cx="10521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Topology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26"/>
          <p:cNvSpPr/>
          <p:nvPr/>
        </p:nvSpPr>
        <p:spPr>
          <a:xfrm>
            <a:off x="2731400" y="1578800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Physical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26"/>
          <p:cNvSpPr/>
          <p:nvPr/>
        </p:nvSpPr>
        <p:spPr>
          <a:xfrm>
            <a:off x="4665498" y="692250"/>
            <a:ext cx="787800" cy="3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Levels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26"/>
          <p:cNvSpPr/>
          <p:nvPr/>
        </p:nvSpPr>
        <p:spPr>
          <a:xfrm>
            <a:off x="3510938" y="143988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Railway Network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26"/>
          <p:cNvSpPr/>
          <p:nvPr/>
        </p:nvSpPr>
        <p:spPr>
          <a:xfrm>
            <a:off x="4224887" y="1578800"/>
            <a:ext cx="11634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Immaterial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26"/>
          <p:cNvSpPr/>
          <p:nvPr/>
        </p:nvSpPr>
        <p:spPr>
          <a:xfrm>
            <a:off x="5794325" y="1578800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26"/>
          <p:cNvSpPr/>
          <p:nvPr/>
        </p:nvSpPr>
        <p:spPr>
          <a:xfrm>
            <a:off x="5819900" y="3673300"/>
            <a:ext cx="9567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26"/>
          <p:cNvSpPr/>
          <p:nvPr/>
        </p:nvSpPr>
        <p:spPr>
          <a:xfrm>
            <a:off x="4252975" y="3673300"/>
            <a:ext cx="9567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26"/>
          <p:cNvSpPr/>
          <p:nvPr/>
        </p:nvSpPr>
        <p:spPr>
          <a:xfrm>
            <a:off x="2759500" y="3673300"/>
            <a:ext cx="10521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Geometry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26"/>
          <p:cNvSpPr/>
          <p:nvPr/>
        </p:nvSpPr>
        <p:spPr>
          <a:xfrm>
            <a:off x="1096375" y="3674775"/>
            <a:ext cx="11634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Positioning System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1" name="Google Shape;721;p26"/>
          <p:cNvCxnSpPr>
            <a:stCxn id="714" idx="2"/>
            <a:endCxn id="711" idx="0"/>
          </p:cNvCxnSpPr>
          <p:nvPr/>
        </p:nvCxnSpPr>
        <p:spPr>
          <a:xfrm rot="5400000">
            <a:off x="2369288" y="-41112"/>
            <a:ext cx="956700" cy="22833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2" name="Google Shape;722;p26"/>
          <p:cNvCxnSpPr>
            <a:stCxn id="714" idx="2"/>
            <a:endCxn id="712" idx="0"/>
          </p:cNvCxnSpPr>
          <p:nvPr/>
        </p:nvCxnSpPr>
        <p:spPr>
          <a:xfrm rot="5400000">
            <a:off x="3121238" y="710838"/>
            <a:ext cx="956700" cy="7794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3" name="Google Shape;723;p26"/>
          <p:cNvCxnSpPr>
            <a:stCxn id="714" idx="2"/>
            <a:endCxn id="715" idx="0"/>
          </p:cNvCxnSpPr>
          <p:nvPr/>
        </p:nvCxnSpPr>
        <p:spPr>
          <a:xfrm rot="-5400000" flipH="1">
            <a:off x="3919538" y="691938"/>
            <a:ext cx="956700" cy="8172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4" name="Google Shape;724;p26"/>
          <p:cNvCxnSpPr>
            <a:stCxn id="714" idx="2"/>
            <a:endCxn id="716" idx="0"/>
          </p:cNvCxnSpPr>
          <p:nvPr/>
        </p:nvCxnSpPr>
        <p:spPr>
          <a:xfrm rot="-5400000" flipH="1">
            <a:off x="4652588" y="-41112"/>
            <a:ext cx="956700" cy="2283300"/>
          </a:xfrm>
          <a:prstGeom prst="bentConnector3">
            <a:avLst>
              <a:gd name="adj1" fmla="val 68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6" name="Google Shape;726;p26"/>
          <p:cNvCxnSpPr>
            <a:stCxn id="714" idx="2"/>
            <a:endCxn id="713" idx="1"/>
          </p:cNvCxnSpPr>
          <p:nvPr/>
        </p:nvCxnSpPr>
        <p:spPr>
          <a:xfrm rot="-5400000" flipH="1">
            <a:off x="4213388" y="398088"/>
            <a:ext cx="228000" cy="676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26"/>
          <p:cNvSpPr/>
          <p:nvPr/>
        </p:nvSpPr>
        <p:spPr>
          <a:xfrm>
            <a:off x="7157125" y="1900225"/>
            <a:ext cx="186000" cy="2141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6"/>
          <p:cNvSpPr txBox="1"/>
          <p:nvPr/>
        </p:nvSpPr>
        <p:spPr>
          <a:xfrm>
            <a:off x="294800" y="3255138"/>
            <a:ext cx="73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Dimensions and properties attached to all functional objects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Stacks</a:t>
            </a:r>
            <a:endParaRPr sz="1400"/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Levels</a:t>
            </a:r>
            <a:endParaRPr sz="1400"/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911" name="Google Shape;911;p3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Classes</a:t>
            </a:r>
            <a:endParaRPr sz="1400"/>
          </a:p>
        </p:txBody>
      </p:sp>
      <p:pic>
        <p:nvPicPr>
          <p:cNvPr id="912" name="Google Shape;912;p31"/>
          <p:cNvPicPr preferRelativeResize="0"/>
          <p:nvPr/>
        </p:nvPicPr>
        <p:blipFill rotWithShape="1">
          <a:blip r:embed="rId3">
            <a:alphaModFix/>
          </a:blip>
          <a:srcRect l="12370" t="19098" r="2137" b="2080"/>
          <a:stretch/>
        </p:blipFill>
        <p:spPr>
          <a:xfrm>
            <a:off x="1508905" y="563963"/>
            <a:ext cx="6126181" cy="4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Graph</a:t>
            </a:r>
            <a:endParaRPr sz="140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Usual view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Graph model of 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9" name="Google Shape;789;p28"/>
          <p:cNvSpPr txBox="1"/>
          <p:nvPr/>
        </p:nvSpPr>
        <p:spPr>
          <a:xfrm>
            <a:off x="865125" y="3851500"/>
            <a:ext cx="30000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netElement = Node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netRelation = Edge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RLC circuits</a:t>
            </a:r>
            <a:endParaRPr/>
          </a:p>
        </p:txBody>
      </p:sp>
      <p:sp>
        <p:nvSpPr>
          <p:cNvPr id="797" name="Google Shape;797;p29"/>
          <p:cNvSpPr txBox="1">
            <a:spLocks noGrp="1"/>
          </p:cNvSpPr>
          <p:nvPr>
            <p:ph type="body" idx="1"/>
          </p:nvPr>
        </p:nvSpPr>
        <p:spPr>
          <a:xfrm>
            <a:off x="814275" y="3956950"/>
            <a:ext cx="5444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Both have the same componentes but it is their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topology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what determines its general behaviour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95" name="Google Shape;795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96" name="Google Shape;796;p2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8" name="Google Shape;7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600" y="1424250"/>
            <a:ext cx="6212799" cy="23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network</a:t>
            </a:r>
            <a:endParaRPr/>
          </a:p>
        </p:txBody>
      </p:sp>
      <p:sp>
        <p:nvSpPr>
          <p:cNvPr id="920" name="Google Shape;920;p32"/>
          <p:cNvSpPr txBox="1">
            <a:spLocks noGrp="1"/>
          </p:cNvSpPr>
          <p:nvPr>
            <p:ph type="body" idx="1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can model every brick and we know how to connect them … It’s like playing Lego!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8" name="Google Shape;918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919" name="Google Shape;919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" name="Google Shape;9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25" y="1340050"/>
            <a:ext cx="8327266" cy="2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382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Miembro de GICSAFe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381000" y="499269"/>
            <a:ext cx="4951413" cy="989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00" y="1322149"/>
            <a:ext cx="7069676" cy="33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814275" y="1158775"/>
            <a:ext cx="3532909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140137" y="1158775"/>
            <a:ext cx="3128239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163" name="Google Shape;1163;p36"/>
          <p:cNvSpPr txBox="1">
            <a:spLocks noGrp="1"/>
          </p:cNvSpPr>
          <p:nvPr>
            <p:ph type="body" idx="1"/>
          </p:nvPr>
        </p:nvSpPr>
        <p:spPr>
          <a:xfrm>
            <a:off x="5078375" y="4812200"/>
            <a:ext cx="13473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8" name="Google Shape;114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190" name="Google Shape;1190;p36"/>
          <p:cNvSpPr txBox="1">
            <a:spLocks noGrp="1"/>
          </p:cNvSpPr>
          <p:nvPr>
            <p:ph type="subTitle" idx="4294967295"/>
          </p:nvPr>
        </p:nvSpPr>
        <p:spPr>
          <a:xfrm>
            <a:off x="6992938" y="428625"/>
            <a:ext cx="2151062" cy="693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bloques </a:t>
            </a:r>
            <a:r>
              <a:rPr lang="en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GRANDES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9" name="Google Shape;1149;p3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6"/>
          <p:cNvSpPr/>
          <p:nvPr/>
        </p:nvSpPr>
        <p:spPr>
          <a:xfrm>
            <a:off x="594260" y="2328971"/>
            <a:ext cx="11085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6"/>
          <p:cNvSpPr/>
          <p:nvPr/>
        </p:nvSpPr>
        <p:spPr>
          <a:xfrm>
            <a:off x="224800" y="2498171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6"/>
          <p:cNvSpPr/>
          <p:nvPr/>
        </p:nvSpPr>
        <p:spPr>
          <a:xfrm>
            <a:off x="1702640" y="2935280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6"/>
          <p:cNvSpPr/>
          <p:nvPr/>
        </p:nvSpPr>
        <p:spPr>
          <a:xfrm>
            <a:off x="224800" y="278795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6"/>
          <p:cNvSpPr/>
          <p:nvPr/>
        </p:nvSpPr>
        <p:spPr>
          <a:xfrm>
            <a:off x="224800" y="3077736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6"/>
          <p:cNvSpPr/>
          <p:nvPr/>
        </p:nvSpPr>
        <p:spPr>
          <a:xfrm>
            <a:off x="224800" y="3367519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6"/>
          <p:cNvSpPr/>
          <p:nvPr/>
        </p:nvSpPr>
        <p:spPr>
          <a:xfrm>
            <a:off x="1702640" y="2630037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6"/>
          <p:cNvSpPr/>
          <p:nvPr/>
        </p:nvSpPr>
        <p:spPr>
          <a:xfrm>
            <a:off x="1702640" y="324052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6"/>
          <p:cNvSpPr/>
          <p:nvPr/>
        </p:nvSpPr>
        <p:spPr>
          <a:xfrm>
            <a:off x="682110" y="2451036"/>
            <a:ext cx="694500" cy="22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6"/>
          <p:cNvSpPr/>
          <p:nvPr/>
        </p:nvSpPr>
        <p:spPr>
          <a:xfrm>
            <a:off x="683890" y="2753038"/>
            <a:ext cx="694500" cy="22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6"/>
          <p:cNvSpPr/>
          <p:nvPr/>
        </p:nvSpPr>
        <p:spPr>
          <a:xfrm>
            <a:off x="683888" y="3055057"/>
            <a:ext cx="694500" cy="22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6"/>
          <p:cNvSpPr/>
          <p:nvPr/>
        </p:nvSpPr>
        <p:spPr>
          <a:xfrm>
            <a:off x="684012" y="3367528"/>
            <a:ext cx="694500" cy="222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36"/>
          <p:cNvSpPr/>
          <p:nvPr/>
        </p:nvSpPr>
        <p:spPr>
          <a:xfrm rot="5400000">
            <a:off x="965730" y="2918046"/>
            <a:ext cx="1147800" cy="20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4" name="Google Shape;1164;p36"/>
          <p:cNvSpPr/>
          <p:nvPr/>
        </p:nvSpPr>
        <p:spPr>
          <a:xfrm>
            <a:off x="3028378" y="1917527"/>
            <a:ext cx="16740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6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6"/>
          <p:cNvSpPr/>
          <p:nvPr/>
        </p:nvSpPr>
        <p:spPr>
          <a:xfrm>
            <a:off x="47020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36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36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36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6"/>
          <p:cNvSpPr/>
          <p:nvPr/>
        </p:nvSpPr>
        <p:spPr>
          <a:xfrm>
            <a:off x="4702086" y="237495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36"/>
          <p:cNvSpPr/>
          <p:nvPr/>
        </p:nvSpPr>
        <p:spPr>
          <a:xfrm>
            <a:off x="47020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6"/>
          <p:cNvSpPr/>
          <p:nvPr/>
        </p:nvSpPr>
        <p:spPr>
          <a:xfrm>
            <a:off x="3161036" y="2102989"/>
            <a:ext cx="1048800" cy="3381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6"/>
          <p:cNvSpPr/>
          <p:nvPr/>
        </p:nvSpPr>
        <p:spPr>
          <a:xfrm>
            <a:off x="3163723" y="2561844"/>
            <a:ext cx="1048800" cy="3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6"/>
          <p:cNvSpPr/>
          <p:nvPr/>
        </p:nvSpPr>
        <p:spPr>
          <a:xfrm>
            <a:off x="3163720" y="3020726"/>
            <a:ext cx="1048800" cy="33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36"/>
          <p:cNvSpPr/>
          <p:nvPr/>
        </p:nvSpPr>
        <p:spPr>
          <a:xfrm>
            <a:off x="3163908" y="3495487"/>
            <a:ext cx="1048800" cy="3381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36"/>
          <p:cNvSpPr/>
          <p:nvPr/>
        </p:nvSpPr>
        <p:spPr>
          <a:xfrm rot="5400000">
            <a:off x="3584018" y="2813508"/>
            <a:ext cx="1743900" cy="303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77" name="Google Shape;1177;p36"/>
          <p:cNvSpPr/>
          <p:nvPr/>
        </p:nvSpPr>
        <p:spPr>
          <a:xfrm>
            <a:off x="6183517" y="1380899"/>
            <a:ext cx="2150400" cy="28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36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36"/>
          <p:cNvSpPr/>
          <p:nvPr/>
        </p:nvSpPr>
        <p:spPr>
          <a:xfrm>
            <a:off x="8333677" y="265231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36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36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6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36"/>
          <p:cNvSpPr/>
          <p:nvPr/>
        </p:nvSpPr>
        <p:spPr>
          <a:xfrm>
            <a:off x="8333677" y="201222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8333677" y="329240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6353939" y="1636865"/>
            <a:ext cx="1347300" cy="46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6357390" y="2270156"/>
            <a:ext cx="1347300" cy="466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36"/>
          <p:cNvSpPr/>
          <p:nvPr/>
        </p:nvSpPr>
        <p:spPr>
          <a:xfrm>
            <a:off x="6357387" y="2903483"/>
            <a:ext cx="1347300" cy="46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6"/>
          <p:cNvSpPr/>
          <p:nvPr/>
        </p:nvSpPr>
        <p:spPr>
          <a:xfrm>
            <a:off x="6357628" y="3558726"/>
            <a:ext cx="1347300" cy="466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36"/>
          <p:cNvSpPr/>
          <p:nvPr/>
        </p:nvSpPr>
        <p:spPr>
          <a:xfrm rot="5400000">
            <a:off x="6814103" y="2632081"/>
            <a:ext cx="2406900" cy="39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1191" name="Google Shape;1191;p36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192" name="Google Shape;1192;p36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3" name="Google Shape;1193;p36"/>
            <p:cNvCxnSpPr>
              <a:stCxn id="1192" idx="0"/>
              <a:endCxn id="1192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194" name="Google Shape;1194;p36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195" name="Google Shape;1195;p36"/>
              <p:cNvCxnSpPr>
                <a:stCxn id="1196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7" name="Google Shape;1197;p36"/>
              <p:cNvCxnSpPr>
                <a:endCxn id="1198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36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1" name="Google Shape;1201;p36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202" name="Google Shape;1202;p36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36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6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5" name="Google Shape;1205;p36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6" name="Google Shape;1206;p36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207" name="Google Shape;1207;p36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208" name="Google Shape;1208;p36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209" name="Google Shape;1209;p36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6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6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6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6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6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6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6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6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18" name="Google Shape;1218;p36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36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0" name="Google Shape;1220;p36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2" name="Google Shape;1222;p36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47" name="Google Shape;1247;p36"/>
          <p:cNvGrpSpPr/>
          <p:nvPr/>
        </p:nvGrpSpPr>
        <p:grpSpPr>
          <a:xfrm>
            <a:off x="4395677" y="3959929"/>
            <a:ext cx="1619479" cy="865676"/>
            <a:chOff x="2182700" y="2791475"/>
            <a:chExt cx="5906197" cy="2462105"/>
          </a:xfrm>
        </p:grpSpPr>
        <p:sp>
          <p:nvSpPr>
            <p:cNvPr id="1248" name="Google Shape;1248;p36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3" name="Google Shape;1253;p36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4" name="Google Shape;1254;p36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9" name="Google Shape;1259;p36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0" name="Google Shape;1260;p36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305" name="Google Shape;1305;p36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6" name="Google Shape;1306;p36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321" name="Google Shape;1321;p36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RISC: el enfoque geográfico</a:t>
            </a:r>
            <a:endParaRPr/>
          </a:p>
        </p:txBody>
      </p:sp>
      <p:sp>
        <p:nvSpPr>
          <p:cNvPr id="1535" name="Google Shape;1535;p43"/>
          <p:cNvSpPr txBox="1">
            <a:spLocks noGrp="1"/>
          </p:cNvSpPr>
          <p:nvPr>
            <p:ph type="body" idx="1"/>
          </p:nvPr>
        </p:nvSpPr>
        <p:spPr>
          <a:xfrm>
            <a:off x="5066663" y="4802825"/>
            <a:ext cx="1331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3" name="Google Shape;1533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944" name="Google Shape;1944;p43"/>
          <p:cNvSpPr txBox="1">
            <a:spLocks noGrp="1"/>
          </p:cNvSpPr>
          <p:nvPr>
            <p:ph type="subTitle" idx="4294967295"/>
          </p:nvPr>
        </p:nvSpPr>
        <p:spPr>
          <a:xfrm>
            <a:off x="7169150" y="466725"/>
            <a:ext cx="1974850" cy="695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028375" y="1917525"/>
            <a:ext cx="16227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46523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3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43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43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3"/>
          <p:cNvSpPr/>
          <p:nvPr/>
        </p:nvSpPr>
        <p:spPr>
          <a:xfrm>
            <a:off x="4648386" y="23749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3"/>
          <p:cNvSpPr/>
          <p:nvPr/>
        </p:nvSpPr>
        <p:spPr>
          <a:xfrm>
            <a:off x="46523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3"/>
          <p:cNvSpPr/>
          <p:nvPr/>
        </p:nvSpPr>
        <p:spPr>
          <a:xfrm>
            <a:off x="6183525" y="1452575"/>
            <a:ext cx="2108100" cy="27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3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3"/>
          <p:cNvSpPr/>
          <p:nvPr/>
        </p:nvSpPr>
        <p:spPr>
          <a:xfrm>
            <a:off x="8290552" y="265185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43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3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43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43"/>
          <p:cNvSpPr/>
          <p:nvPr/>
        </p:nvSpPr>
        <p:spPr>
          <a:xfrm>
            <a:off x="8290552" y="201176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3"/>
          <p:cNvSpPr/>
          <p:nvPr/>
        </p:nvSpPr>
        <p:spPr>
          <a:xfrm>
            <a:off x="8290552" y="3291938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3"/>
          <p:cNvSpPr/>
          <p:nvPr/>
        </p:nvSpPr>
        <p:spPr>
          <a:xfrm>
            <a:off x="558578" y="2293288"/>
            <a:ext cx="11184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3"/>
          <p:cNvSpPr/>
          <p:nvPr/>
        </p:nvSpPr>
        <p:spPr>
          <a:xfrm>
            <a:off x="169000" y="24624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3"/>
          <p:cNvSpPr/>
          <p:nvPr/>
        </p:nvSpPr>
        <p:spPr>
          <a:xfrm>
            <a:off x="1682682" y="289952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3"/>
          <p:cNvSpPr/>
          <p:nvPr/>
        </p:nvSpPr>
        <p:spPr>
          <a:xfrm>
            <a:off x="169000" y="27522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169000" y="30419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3"/>
          <p:cNvSpPr/>
          <p:nvPr/>
        </p:nvSpPr>
        <p:spPr>
          <a:xfrm>
            <a:off x="169000" y="33317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3"/>
          <p:cNvSpPr/>
          <p:nvPr/>
        </p:nvSpPr>
        <p:spPr>
          <a:xfrm>
            <a:off x="1682682" y="2579892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43"/>
          <p:cNvSpPr/>
          <p:nvPr/>
        </p:nvSpPr>
        <p:spPr>
          <a:xfrm>
            <a:off x="1682682" y="321914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3"/>
          <p:cNvSpPr/>
          <p:nvPr/>
        </p:nvSpPr>
        <p:spPr>
          <a:xfrm>
            <a:off x="612945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3"/>
          <p:cNvSpPr/>
          <p:nvPr/>
        </p:nvSpPr>
        <p:spPr>
          <a:xfrm>
            <a:off x="612938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3"/>
          <p:cNvSpPr/>
          <p:nvPr/>
        </p:nvSpPr>
        <p:spPr>
          <a:xfrm>
            <a:off x="763533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3"/>
          <p:cNvSpPr/>
          <p:nvPr/>
        </p:nvSpPr>
        <p:spPr>
          <a:xfrm>
            <a:off x="763533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3"/>
          <p:cNvSpPr/>
          <p:nvPr/>
        </p:nvSpPr>
        <p:spPr>
          <a:xfrm>
            <a:off x="914121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3"/>
          <p:cNvSpPr/>
          <p:nvPr/>
        </p:nvSpPr>
        <p:spPr>
          <a:xfrm>
            <a:off x="612945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3"/>
          <p:cNvSpPr/>
          <p:nvPr/>
        </p:nvSpPr>
        <p:spPr>
          <a:xfrm>
            <a:off x="914114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3"/>
          <p:cNvSpPr/>
          <p:nvPr/>
        </p:nvSpPr>
        <p:spPr>
          <a:xfrm>
            <a:off x="914121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3"/>
          <p:cNvSpPr/>
          <p:nvPr/>
        </p:nvSpPr>
        <p:spPr>
          <a:xfrm>
            <a:off x="763526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3"/>
          <p:cNvSpPr/>
          <p:nvPr/>
        </p:nvSpPr>
        <p:spPr>
          <a:xfrm>
            <a:off x="1064709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3"/>
          <p:cNvSpPr/>
          <p:nvPr/>
        </p:nvSpPr>
        <p:spPr>
          <a:xfrm>
            <a:off x="1064702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3"/>
          <p:cNvSpPr/>
          <p:nvPr/>
        </p:nvSpPr>
        <p:spPr>
          <a:xfrm>
            <a:off x="1215297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3"/>
          <p:cNvSpPr/>
          <p:nvPr/>
        </p:nvSpPr>
        <p:spPr>
          <a:xfrm>
            <a:off x="1215297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3"/>
          <p:cNvSpPr/>
          <p:nvPr/>
        </p:nvSpPr>
        <p:spPr>
          <a:xfrm>
            <a:off x="1365885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43"/>
          <p:cNvSpPr/>
          <p:nvPr/>
        </p:nvSpPr>
        <p:spPr>
          <a:xfrm>
            <a:off x="1064709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3"/>
          <p:cNvSpPr/>
          <p:nvPr/>
        </p:nvSpPr>
        <p:spPr>
          <a:xfrm>
            <a:off x="1365878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3"/>
          <p:cNvSpPr/>
          <p:nvPr/>
        </p:nvSpPr>
        <p:spPr>
          <a:xfrm>
            <a:off x="1365885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3"/>
          <p:cNvSpPr/>
          <p:nvPr/>
        </p:nvSpPr>
        <p:spPr>
          <a:xfrm>
            <a:off x="1215290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43"/>
          <p:cNvSpPr/>
          <p:nvPr/>
        </p:nvSpPr>
        <p:spPr>
          <a:xfrm>
            <a:off x="612945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3"/>
          <p:cNvSpPr/>
          <p:nvPr/>
        </p:nvSpPr>
        <p:spPr>
          <a:xfrm>
            <a:off x="612938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3"/>
          <p:cNvSpPr/>
          <p:nvPr/>
        </p:nvSpPr>
        <p:spPr>
          <a:xfrm>
            <a:off x="763533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43"/>
          <p:cNvSpPr/>
          <p:nvPr/>
        </p:nvSpPr>
        <p:spPr>
          <a:xfrm>
            <a:off x="763533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3"/>
          <p:cNvSpPr/>
          <p:nvPr/>
        </p:nvSpPr>
        <p:spPr>
          <a:xfrm>
            <a:off x="914121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3"/>
          <p:cNvSpPr/>
          <p:nvPr/>
        </p:nvSpPr>
        <p:spPr>
          <a:xfrm>
            <a:off x="612945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3"/>
          <p:cNvSpPr/>
          <p:nvPr/>
        </p:nvSpPr>
        <p:spPr>
          <a:xfrm>
            <a:off x="914114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3"/>
          <p:cNvSpPr/>
          <p:nvPr/>
        </p:nvSpPr>
        <p:spPr>
          <a:xfrm>
            <a:off x="914121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3"/>
          <p:cNvSpPr/>
          <p:nvPr/>
        </p:nvSpPr>
        <p:spPr>
          <a:xfrm>
            <a:off x="763526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3"/>
          <p:cNvSpPr/>
          <p:nvPr/>
        </p:nvSpPr>
        <p:spPr>
          <a:xfrm>
            <a:off x="1064709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43"/>
          <p:cNvSpPr/>
          <p:nvPr/>
        </p:nvSpPr>
        <p:spPr>
          <a:xfrm>
            <a:off x="1064702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43"/>
          <p:cNvSpPr/>
          <p:nvPr/>
        </p:nvSpPr>
        <p:spPr>
          <a:xfrm>
            <a:off x="1215297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3"/>
          <p:cNvSpPr/>
          <p:nvPr/>
        </p:nvSpPr>
        <p:spPr>
          <a:xfrm>
            <a:off x="1215297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43"/>
          <p:cNvSpPr/>
          <p:nvPr/>
        </p:nvSpPr>
        <p:spPr>
          <a:xfrm>
            <a:off x="1365885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3"/>
          <p:cNvSpPr/>
          <p:nvPr/>
        </p:nvSpPr>
        <p:spPr>
          <a:xfrm>
            <a:off x="1064709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3"/>
          <p:cNvSpPr/>
          <p:nvPr/>
        </p:nvSpPr>
        <p:spPr>
          <a:xfrm>
            <a:off x="1365878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3"/>
          <p:cNvSpPr/>
          <p:nvPr/>
        </p:nvSpPr>
        <p:spPr>
          <a:xfrm>
            <a:off x="1365885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43"/>
          <p:cNvSpPr/>
          <p:nvPr/>
        </p:nvSpPr>
        <p:spPr>
          <a:xfrm>
            <a:off x="1215290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43"/>
          <p:cNvSpPr/>
          <p:nvPr/>
        </p:nvSpPr>
        <p:spPr>
          <a:xfrm>
            <a:off x="1515200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43"/>
          <p:cNvSpPr/>
          <p:nvPr/>
        </p:nvSpPr>
        <p:spPr>
          <a:xfrm>
            <a:off x="1515200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43"/>
          <p:cNvSpPr/>
          <p:nvPr/>
        </p:nvSpPr>
        <p:spPr>
          <a:xfrm>
            <a:off x="1515193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43"/>
          <p:cNvSpPr/>
          <p:nvPr/>
        </p:nvSpPr>
        <p:spPr>
          <a:xfrm>
            <a:off x="1515200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43"/>
          <p:cNvSpPr/>
          <p:nvPr/>
        </p:nvSpPr>
        <p:spPr>
          <a:xfrm>
            <a:off x="1515200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43"/>
          <p:cNvSpPr/>
          <p:nvPr/>
        </p:nvSpPr>
        <p:spPr>
          <a:xfrm>
            <a:off x="1515193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43"/>
          <p:cNvSpPr/>
          <p:nvPr/>
        </p:nvSpPr>
        <p:spPr>
          <a:xfrm>
            <a:off x="613582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43"/>
          <p:cNvSpPr/>
          <p:nvPr/>
        </p:nvSpPr>
        <p:spPr>
          <a:xfrm>
            <a:off x="764170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3"/>
          <p:cNvSpPr/>
          <p:nvPr/>
        </p:nvSpPr>
        <p:spPr>
          <a:xfrm>
            <a:off x="914751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3"/>
          <p:cNvSpPr/>
          <p:nvPr/>
        </p:nvSpPr>
        <p:spPr>
          <a:xfrm>
            <a:off x="1065346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3"/>
          <p:cNvSpPr/>
          <p:nvPr/>
        </p:nvSpPr>
        <p:spPr>
          <a:xfrm>
            <a:off x="1215934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3"/>
          <p:cNvSpPr/>
          <p:nvPr/>
        </p:nvSpPr>
        <p:spPr>
          <a:xfrm>
            <a:off x="1366515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3"/>
          <p:cNvSpPr/>
          <p:nvPr/>
        </p:nvSpPr>
        <p:spPr>
          <a:xfrm>
            <a:off x="1515837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43"/>
          <p:cNvSpPr/>
          <p:nvPr/>
        </p:nvSpPr>
        <p:spPr>
          <a:xfrm>
            <a:off x="614219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43"/>
          <p:cNvSpPr/>
          <p:nvPr/>
        </p:nvSpPr>
        <p:spPr>
          <a:xfrm>
            <a:off x="764814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43"/>
          <p:cNvSpPr/>
          <p:nvPr/>
        </p:nvSpPr>
        <p:spPr>
          <a:xfrm>
            <a:off x="915402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43"/>
          <p:cNvSpPr/>
          <p:nvPr/>
        </p:nvSpPr>
        <p:spPr>
          <a:xfrm>
            <a:off x="1065983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43"/>
          <p:cNvSpPr/>
          <p:nvPr/>
        </p:nvSpPr>
        <p:spPr>
          <a:xfrm>
            <a:off x="1216578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43"/>
          <p:cNvSpPr/>
          <p:nvPr/>
        </p:nvSpPr>
        <p:spPr>
          <a:xfrm>
            <a:off x="1367166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43"/>
          <p:cNvSpPr/>
          <p:nvPr/>
        </p:nvSpPr>
        <p:spPr>
          <a:xfrm>
            <a:off x="1516482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43"/>
          <p:cNvSpPr/>
          <p:nvPr/>
        </p:nvSpPr>
        <p:spPr>
          <a:xfrm>
            <a:off x="3105358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3"/>
          <p:cNvSpPr/>
          <p:nvPr/>
        </p:nvSpPr>
        <p:spPr>
          <a:xfrm>
            <a:off x="3105351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43"/>
          <p:cNvSpPr/>
          <p:nvPr/>
        </p:nvSpPr>
        <p:spPr>
          <a:xfrm>
            <a:off x="3255946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3"/>
          <p:cNvSpPr/>
          <p:nvPr/>
        </p:nvSpPr>
        <p:spPr>
          <a:xfrm>
            <a:off x="3255946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43"/>
          <p:cNvSpPr/>
          <p:nvPr/>
        </p:nvSpPr>
        <p:spPr>
          <a:xfrm>
            <a:off x="3406534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43"/>
          <p:cNvSpPr/>
          <p:nvPr/>
        </p:nvSpPr>
        <p:spPr>
          <a:xfrm>
            <a:off x="3105358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43"/>
          <p:cNvSpPr/>
          <p:nvPr/>
        </p:nvSpPr>
        <p:spPr>
          <a:xfrm>
            <a:off x="3406527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43"/>
          <p:cNvSpPr/>
          <p:nvPr/>
        </p:nvSpPr>
        <p:spPr>
          <a:xfrm>
            <a:off x="3406534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43"/>
          <p:cNvSpPr/>
          <p:nvPr/>
        </p:nvSpPr>
        <p:spPr>
          <a:xfrm>
            <a:off x="3255939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43"/>
          <p:cNvSpPr/>
          <p:nvPr/>
        </p:nvSpPr>
        <p:spPr>
          <a:xfrm>
            <a:off x="3557122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43"/>
          <p:cNvSpPr/>
          <p:nvPr/>
        </p:nvSpPr>
        <p:spPr>
          <a:xfrm>
            <a:off x="3557115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43"/>
          <p:cNvSpPr/>
          <p:nvPr/>
        </p:nvSpPr>
        <p:spPr>
          <a:xfrm>
            <a:off x="3707710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43"/>
          <p:cNvSpPr/>
          <p:nvPr/>
        </p:nvSpPr>
        <p:spPr>
          <a:xfrm>
            <a:off x="3707710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3"/>
          <p:cNvSpPr/>
          <p:nvPr/>
        </p:nvSpPr>
        <p:spPr>
          <a:xfrm>
            <a:off x="3858298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43"/>
          <p:cNvSpPr/>
          <p:nvPr/>
        </p:nvSpPr>
        <p:spPr>
          <a:xfrm>
            <a:off x="3557122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43"/>
          <p:cNvSpPr/>
          <p:nvPr/>
        </p:nvSpPr>
        <p:spPr>
          <a:xfrm>
            <a:off x="3858291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3"/>
          <p:cNvSpPr/>
          <p:nvPr/>
        </p:nvSpPr>
        <p:spPr>
          <a:xfrm>
            <a:off x="3858298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43"/>
          <p:cNvSpPr/>
          <p:nvPr/>
        </p:nvSpPr>
        <p:spPr>
          <a:xfrm>
            <a:off x="3707703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3"/>
          <p:cNvSpPr/>
          <p:nvPr/>
        </p:nvSpPr>
        <p:spPr>
          <a:xfrm>
            <a:off x="3105358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3"/>
          <p:cNvSpPr/>
          <p:nvPr/>
        </p:nvSpPr>
        <p:spPr>
          <a:xfrm>
            <a:off x="3105351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43"/>
          <p:cNvSpPr/>
          <p:nvPr/>
        </p:nvSpPr>
        <p:spPr>
          <a:xfrm>
            <a:off x="3255946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43"/>
          <p:cNvSpPr/>
          <p:nvPr/>
        </p:nvSpPr>
        <p:spPr>
          <a:xfrm>
            <a:off x="3255946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43"/>
          <p:cNvSpPr/>
          <p:nvPr/>
        </p:nvSpPr>
        <p:spPr>
          <a:xfrm>
            <a:off x="3406534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3"/>
          <p:cNvSpPr/>
          <p:nvPr/>
        </p:nvSpPr>
        <p:spPr>
          <a:xfrm>
            <a:off x="3105358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3"/>
          <p:cNvSpPr/>
          <p:nvPr/>
        </p:nvSpPr>
        <p:spPr>
          <a:xfrm>
            <a:off x="3406527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43"/>
          <p:cNvSpPr/>
          <p:nvPr/>
        </p:nvSpPr>
        <p:spPr>
          <a:xfrm>
            <a:off x="3406534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3"/>
          <p:cNvSpPr/>
          <p:nvPr/>
        </p:nvSpPr>
        <p:spPr>
          <a:xfrm>
            <a:off x="3255939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43"/>
          <p:cNvSpPr/>
          <p:nvPr/>
        </p:nvSpPr>
        <p:spPr>
          <a:xfrm>
            <a:off x="3557122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3"/>
          <p:cNvSpPr/>
          <p:nvPr/>
        </p:nvSpPr>
        <p:spPr>
          <a:xfrm>
            <a:off x="3557115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3"/>
          <p:cNvSpPr/>
          <p:nvPr/>
        </p:nvSpPr>
        <p:spPr>
          <a:xfrm>
            <a:off x="3707710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43"/>
          <p:cNvSpPr/>
          <p:nvPr/>
        </p:nvSpPr>
        <p:spPr>
          <a:xfrm>
            <a:off x="3707710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43"/>
          <p:cNvSpPr/>
          <p:nvPr/>
        </p:nvSpPr>
        <p:spPr>
          <a:xfrm>
            <a:off x="3858298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43"/>
          <p:cNvSpPr/>
          <p:nvPr/>
        </p:nvSpPr>
        <p:spPr>
          <a:xfrm>
            <a:off x="3557122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43"/>
          <p:cNvSpPr/>
          <p:nvPr/>
        </p:nvSpPr>
        <p:spPr>
          <a:xfrm>
            <a:off x="3858291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3"/>
          <p:cNvSpPr/>
          <p:nvPr/>
        </p:nvSpPr>
        <p:spPr>
          <a:xfrm>
            <a:off x="3858298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43"/>
          <p:cNvSpPr/>
          <p:nvPr/>
        </p:nvSpPr>
        <p:spPr>
          <a:xfrm>
            <a:off x="3707703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43"/>
          <p:cNvSpPr/>
          <p:nvPr/>
        </p:nvSpPr>
        <p:spPr>
          <a:xfrm>
            <a:off x="4007613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43"/>
          <p:cNvSpPr/>
          <p:nvPr/>
        </p:nvSpPr>
        <p:spPr>
          <a:xfrm>
            <a:off x="4007613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3"/>
          <p:cNvSpPr/>
          <p:nvPr/>
        </p:nvSpPr>
        <p:spPr>
          <a:xfrm>
            <a:off x="4007606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43"/>
          <p:cNvSpPr/>
          <p:nvPr/>
        </p:nvSpPr>
        <p:spPr>
          <a:xfrm>
            <a:off x="4007613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43"/>
          <p:cNvSpPr/>
          <p:nvPr/>
        </p:nvSpPr>
        <p:spPr>
          <a:xfrm>
            <a:off x="4007613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43"/>
          <p:cNvSpPr/>
          <p:nvPr/>
        </p:nvSpPr>
        <p:spPr>
          <a:xfrm>
            <a:off x="4007606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43"/>
          <p:cNvSpPr/>
          <p:nvPr/>
        </p:nvSpPr>
        <p:spPr>
          <a:xfrm>
            <a:off x="3105994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3"/>
          <p:cNvSpPr/>
          <p:nvPr/>
        </p:nvSpPr>
        <p:spPr>
          <a:xfrm>
            <a:off x="3256582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43"/>
          <p:cNvSpPr/>
          <p:nvPr/>
        </p:nvSpPr>
        <p:spPr>
          <a:xfrm>
            <a:off x="3407163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43"/>
          <p:cNvSpPr/>
          <p:nvPr/>
        </p:nvSpPr>
        <p:spPr>
          <a:xfrm>
            <a:off x="3557758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43"/>
          <p:cNvSpPr/>
          <p:nvPr/>
        </p:nvSpPr>
        <p:spPr>
          <a:xfrm>
            <a:off x="3708346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43"/>
          <p:cNvSpPr/>
          <p:nvPr/>
        </p:nvSpPr>
        <p:spPr>
          <a:xfrm>
            <a:off x="3858927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43"/>
          <p:cNvSpPr/>
          <p:nvPr/>
        </p:nvSpPr>
        <p:spPr>
          <a:xfrm>
            <a:off x="4008249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43"/>
          <p:cNvSpPr/>
          <p:nvPr/>
        </p:nvSpPr>
        <p:spPr>
          <a:xfrm>
            <a:off x="3106632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43"/>
          <p:cNvSpPr/>
          <p:nvPr/>
        </p:nvSpPr>
        <p:spPr>
          <a:xfrm>
            <a:off x="3257227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43"/>
          <p:cNvSpPr/>
          <p:nvPr/>
        </p:nvSpPr>
        <p:spPr>
          <a:xfrm>
            <a:off x="3407815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43"/>
          <p:cNvSpPr/>
          <p:nvPr/>
        </p:nvSpPr>
        <p:spPr>
          <a:xfrm>
            <a:off x="3558396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3"/>
          <p:cNvSpPr/>
          <p:nvPr/>
        </p:nvSpPr>
        <p:spPr>
          <a:xfrm>
            <a:off x="3708991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43"/>
          <p:cNvSpPr/>
          <p:nvPr/>
        </p:nvSpPr>
        <p:spPr>
          <a:xfrm>
            <a:off x="3859579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43"/>
          <p:cNvSpPr/>
          <p:nvPr/>
        </p:nvSpPr>
        <p:spPr>
          <a:xfrm>
            <a:off x="4008894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3"/>
          <p:cNvSpPr/>
          <p:nvPr/>
        </p:nvSpPr>
        <p:spPr>
          <a:xfrm>
            <a:off x="4158233" y="37904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3"/>
          <p:cNvSpPr/>
          <p:nvPr/>
        </p:nvSpPr>
        <p:spPr>
          <a:xfrm>
            <a:off x="4158226" y="36272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43"/>
          <p:cNvSpPr/>
          <p:nvPr/>
        </p:nvSpPr>
        <p:spPr>
          <a:xfrm>
            <a:off x="4308821" y="36272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3"/>
          <p:cNvSpPr/>
          <p:nvPr/>
        </p:nvSpPr>
        <p:spPr>
          <a:xfrm>
            <a:off x="4308821" y="379047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43"/>
          <p:cNvSpPr/>
          <p:nvPr/>
        </p:nvSpPr>
        <p:spPr>
          <a:xfrm>
            <a:off x="4459409" y="362724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3"/>
          <p:cNvSpPr/>
          <p:nvPr/>
        </p:nvSpPr>
        <p:spPr>
          <a:xfrm>
            <a:off x="4158233" y="34640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3"/>
          <p:cNvSpPr/>
          <p:nvPr/>
        </p:nvSpPr>
        <p:spPr>
          <a:xfrm>
            <a:off x="4459402" y="37904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43"/>
          <p:cNvSpPr/>
          <p:nvPr/>
        </p:nvSpPr>
        <p:spPr>
          <a:xfrm>
            <a:off x="4459409" y="346400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43"/>
          <p:cNvSpPr/>
          <p:nvPr/>
        </p:nvSpPr>
        <p:spPr>
          <a:xfrm>
            <a:off x="4308814" y="34640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43"/>
          <p:cNvSpPr/>
          <p:nvPr/>
        </p:nvSpPr>
        <p:spPr>
          <a:xfrm>
            <a:off x="4158233" y="33007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43"/>
          <p:cNvSpPr/>
          <p:nvPr/>
        </p:nvSpPr>
        <p:spPr>
          <a:xfrm>
            <a:off x="4158226" y="31375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43"/>
          <p:cNvSpPr/>
          <p:nvPr/>
        </p:nvSpPr>
        <p:spPr>
          <a:xfrm>
            <a:off x="4308821" y="31375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43"/>
          <p:cNvSpPr/>
          <p:nvPr/>
        </p:nvSpPr>
        <p:spPr>
          <a:xfrm>
            <a:off x="4308821" y="330076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3"/>
          <p:cNvSpPr/>
          <p:nvPr/>
        </p:nvSpPr>
        <p:spPr>
          <a:xfrm>
            <a:off x="4459409" y="313753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43"/>
          <p:cNvSpPr/>
          <p:nvPr/>
        </p:nvSpPr>
        <p:spPr>
          <a:xfrm>
            <a:off x="4158233" y="29742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43"/>
          <p:cNvSpPr/>
          <p:nvPr/>
        </p:nvSpPr>
        <p:spPr>
          <a:xfrm>
            <a:off x="4459402" y="33007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43"/>
          <p:cNvSpPr/>
          <p:nvPr/>
        </p:nvSpPr>
        <p:spPr>
          <a:xfrm>
            <a:off x="4459409" y="29742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3"/>
          <p:cNvSpPr/>
          <p:nvPr/>
        </p:nvSpPr>
        <p:spPr>
          <a:xfrm>
            <a:off x="4308814" y="29742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3"/>
          <p:cNvSpPr/>
          <p:nvPr/>
        </p:nvSpPr>
        <p:spPr>
          <a:xfrm>
            <a:off x="4158869" y="28110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3"/>
          <p:cNvSpPr/>
          <p:nvPr/>
        </p:nvSpPr>
        <p:spPr>
          <a:xfrm>
            <a:off x="4309457" y="28110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43"/>
          <p:cNvSpPr/>
          <p:nvPr/>
        </p:nvSpPr>
        <p:spPr>
          <a:xfrm>
            <a:off x="4460038" y="28110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43"/>
          <p:cNvSpPr/>
          <p:nvPr/>
        </p:nvSpPr>
        <p:spPr>
          <a:xfrm>
            <a:off x="4159507" y="26478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43"/>
          <p:cNvSpPr/>
          <p:nvPr/>
        </p:nvSpPr>
        <p:spPr>
          <a:xfrm>
            <a:off x="4310102" y="264782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43"/>
          <p:cNvSpPr/>
          <p:nvPr/>
        </p:nvSpPr>
        <p:spPr>
          <a:xfrm>
            <a:off x="4460690" y="26478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43"/>
          <p:cNvSpPr/>
          <p:nvPr/>
        </p:nvSpPr>
        <p:spPr>
          <a:xfrm>
            <a:off x="3097358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43"/>
          <p:cNvSpPr/>
          <p:nvPr/>
        </p:nvSpPr>
        <p:spPr>
          <a:xfrm>
            <a:off x="3398534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43"/>
          <p:cNvSpPr/>
          <p:nvPr/>
        </p:nvSpPr>
        <p:spPr>
          <a:xfrm>
            <a:off x="3247939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43"/>
          <p:cNvSpPr/>
          <p:nvPr/>
        </p:nvSpPr>
        <p:spPr>
          <a:xfrm>
            <a:off x="3549122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43"/>
          <p:cNvSpPr/>
          <p:nvPr/>
        </p:nvSpPr>
        <p:spPr>
          <a:xfrm>
            <a:off x="3850298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43"/>
          <p:cNvSpPr/>
          <p:nvPr/>
        </p:nvSpPr>
        <p:spPr>
          <a:xfrm>
            <a:off x="3699703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43"/>
          <p:cNvSpPr/>
          <p:nvPr/>
        </p:nvSpPr>
        <p:spPr>
          <a:xfrm>
            <a:off x="3999606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43"/>
          <p:cNvSpPr/>
          <p:nvPr/>
        </p:nvSpPr>
        <p:spPr>
          <a:xfrm>
            <a:off x="3097994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43"/>
          <p:cNvSpPr/>
          <p:nvPr/>
        </p:nvSpPr>
        <p:spPr>
          <a:xfrm>
            <a:off x="3248582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43"/>
          <p:cNvSpPr/>
          <p:nvPr/>
        </p:nvSpPr>
        <p:spPr>
          <a:xfrm>
            <a:off x="3399163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3"/>
          <p:cNvSpPr/>
          <p:nvPr/>
        </p:nvSpPr>
        <p:spPr>
          <a:xfrm>
            <a:off x="3549758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43"/>
          <p:cNvSpPr/>
          <p:nvPr/>
        </p:nvSpPr>
        <p:spPr>
          <a:xfrm>
            <a:off x="3700346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3"/>
          <p:cNvSpPr/>
          <p:nvPr/>
        </p:nvSpPr>
        <p:spPr>
          <a:xfrm>
            <a:off x="3850927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43"/>
          <p:cNvSpPr/>
          <p:nvPr/>
        </p:nvSpPr>
        <p:spPr>
          <a:xfrm>
            <a:off x="4000249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3"/>
          <p:cNvSpPr/>
          <p:nvPr/>
        </p:nvSpPr>
        <p:spPr>
          <a:xfrm>
            <a:off x="3098632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3"/>
          <p:cNvSpPr/>
          <p:nvPr/>
        </p:nvSpPr>
        <p:spPr>
          <a:xfrm>
            <a:off x="3249227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43"/>
          <p:cNvSpPr/>
          <p:nvPr/>
        </p:nvSpPr>
        <p:spPr>
          <a:xfrm>
            <a:off x="3399815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43"/>
          <p:cNvSpPr/>
          <p:nvPr/>
        </p:nvSpPr>
        <p:spPr>
          <a:xfrm>
            <a:off x="3550396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43"/>
          <p:cNvSpPr/>
          <p:nvPr/>
        </p:nvSpPr>
        <p:spPr>
          <a:xfrm>
            <a:off x="3700991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43"/>
          <p:cNvSpPr/>
          <p:nvPr/>
        </p:nvSpPr>
        <p:spPr>
          <a:xfrm>
            <a:off x="3851579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43"/>
          <p:cNvSpPr/>
          <p:nvPr/>
        </p:nvSpPr>
        <p:spPr>
          <a:xfrm>
            <a:off x="4000894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3"/>
          <p:cNvSpPr/>
          <p:nvPr/>
        </p:nvSpPr>
        <p:spPr>
          <a:xfrm>
            <a:off x="4150233" y="247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3"/>
          <p:cNvSpPr/>
          <p:nvPr/>
        </p:nvSpPr>
        <p:spPr>
          <a:xfrm>
            <a:off x="4451409" y="247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43"/>
          <p:cNvSpPr/>
          <p:nvPr/>
        </p:nvSpPr>
        <p:spPr>
          <a:xfrm>
            <a:off x="4300814" y="247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4150869" y="231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/>
          <p:nvPr/>
        </p:nvSpPr>
        <p:spPr>
          <a:xfrm>
            <a:off x="4301457" y="231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43"/>
          <p:cNvSpPr/>
          <p:nvPr/>
        </p:nvSpPr>
        <p:spPr>
          <a:xfrm>
            <a:off x="4452038" y="231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43"/>
          <p:cNvSpPr/>
          <p:nvPr/>
        </p:nvSpPr>
        <p:spPr>
          <a:xfrm>
            <a:off x="4151507" y="215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43"/>
          <p:cNvSpPr/>
          <p:nvPr/>
        </p:nvSpPr>
        <p:spPr>
          <a:xfrm>
            <a:off x="4302102" y="215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43"/>
          <p:cNvSpPr/>
          <p:nvPr/>
        </p:nvSpPr>
        <p:spPr>
          <a:xfrm>
            <a:off x="4452690" y="215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43"/>
          <p:cNvSpPr/>
          <p:nvPr/>
        </p:nvSpPr>
        <p:spPr>
          <a:xfrm>
            <a:off x="3097458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3"/>
          <p:cNvSpPr/>
          <p:nvPr/>
        </p:nvSpPr>
        <p:spPr>
          <a:xfrm>
            <a:off x="3398634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3"/>
          <p:cNvSpPr/>
          <p:nvPr/>
        </p:nvSpPr>
        <p:spPr>
          <a:xfrm>
            <a:off x="3248039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3"/>
          <p:cNvSpPr/>
          <p:nvPr/>
        </p:nvSpPr>
        <p:spPr>
          <a:xfrm>
            <a:off x="3549222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43"/>
          <p:cNvSpPr/>
          <p:nvPr/>
        </p:nvSpPr>
        <p:spPr>
          <a:xfrm>
            <a:off x="3850398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43"/>
          <p:cNvSpPr/>
          <p:nvPr/>
        </p:nvSpPr>
        <p:spPr>
          <a:xfrm>
            <a:off x="3699803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43"/>
          <p:cNvSpPr/>
          <p:nvPr/>
        </p:nvSpPr>
        <p:spPr>
          <a:xfrm>
            <a:off x="3999706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43"/>
          <p:cNvSpPr/>
          <p:nvPr/>
        </p:nvSpPr>
        <p:spPr>
          <a:xfrm>
            <a:off x="4150333" y="1989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43"/>
          <p:cNvSpPr/>
          <p:nvPr/>
        </p:nvSpPr>
        <p:spPr>
          <a:xfrm>
            <a:off x="4451509" y="1989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43"/>
          <p:cNvSpPr/>
          <p:nvPr/>
        </p:nvSpPr>
        <p:spPr>
          <a:xfrm>
            <a:off x="4300914" y="1989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43"/>
          <p:cNvSpPr/>
          <p:nvPr/>
        </p:nvSpPr>
        <p:spPr>
          <a:xfrm>
            <a:off x="6272433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43"/>
          <p:cNvSpPr/>
          <p:nvPr/>
        </p:nvSpPr>
        <p:spPr>
          <a:xfrm>
            <a:off x="6272426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43"/>
          <p:cNvSpPr/>
          <p:nvPr/>
        </p:nvSpPr>
        <p:spPr>
          <a:xfrm>
            <a:off x="6423021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43"/>
          <p:cNvSpPr/>
          <p:nvPr/>
        </p:nvSpPr>
        <p:spPr>
          <a:xfrm>
            <a:off x="6423021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43"/>
          <p:cNvSpPr/>
          <p:nvPr/>
        </p:nvSpPr>
        <p:spPr>
          <a:xfrm>
            <a:off x="6573609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43"/>
          <p:cNvSpPr/>
          <p:nvPr/>
        </p:nvSpPr>
        <p:spPr>
          <a:xfrm>
            <a:off x="6272433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43"/>
          <p:cNvSpPr/>
          <p:nvPr/>
        </p:nvSpPr>
        <p:spPr>
          <a:xfrm>
            <a:off x="6573602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43"/>
          <p:cNvSpPr/>
          <p:nvPr/>
        </p:nvSpPr>
        <p:spPr>
          <a:xfrm>
            <a:off x="6573609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3"/>
          <p:cNvSpPr/>
          <p:nvPr/>
        </p:nvSpPr>
        <p:spPr>
          <a:xfrm>
            <a:off x="6423014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43"/>
          <p:cNvSpPr/>
          <p:nvPr/>
        </p:nvSpPr>
        <p:spPr>
          <a:xfrm>
            <a:off x="6724197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43"/>
          <p:cNvSpPr/>
          <p:nvPr/>
        </p:nvSpPr>
        <p:spPr>
          <a:xfrm>
            <a:off x="6724190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43"/>
          <p:cNvSpPr/>
          <p:nvPr/>
        </p:nvSpPr>
        <p:spPr>
          <a:xfrm>
            <a:off x="6874785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43"/>
          <p:cNvSpPr/>
          <p:nvPr/>
        </p:nvSpPr>
        <p:spPr>
          <a:xfrm>
            <a:off x="6874785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3"/>
          <p:cNvSpPr/>
          <p:nvPr/>
        </p:nvSpPr>
        <p:spPr>
          <a:xfrm>
            <a:off x="7025373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3"/>
          <p:cNvSpPr/>
          <p:nvPr/>
        </p:nvSpPr>
        <p:spPr>
          <a:xfrm>
            <a:off x="6724197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43"/>
          <p:cNvSpPr/>
          <p:nvPr/>
        </p:nvSpPr>
        <p:spPr>
          <a:xfrm>
            <a:off x="7025366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43"/>
          <p:cNvSpPr/>
          <p:nvPr/>
        </p:nvSpPr>
        <p:spPr>
          <a:xfrm>
            <a:off x="7025373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3"/>
          <p:cNvSpPr/>
          <p:nvPr/>
        </p:nvSpPr>
        <p:spPr>
          <a:xfrm>
            <a:off x="6874778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3"/>
          <p:cNvSpPr/>
          <p:nvPr/>
        </p:nvSpPr>
        <p:spPr>
          <a:xfrm>
            <a:off x="6272433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3"/>
          <p:cNvSpPr/>
          <p:nvPr/>
        </p:nvSpPr>
        <p:spPr>
          <a:xfrm>
            <a:off x="6272426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3"/>
          <p:cNvSpPr/>
          <p:nvPr/>
        </p:nvSpPr>
        <p:spPr>
          <a:xfrm>
            <a:off x="6423021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43"/>
          <p:cNvSpPr/>
          <p:nvPr/>
        </p:nvSpPr>
        <p:spPr>
          <a:xfrm>
            <a:off x="6423021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3"/>
          <p:cNvSpPr/>
          <p:nvPr/>
        </p:nvSpPr>
        <p:spPr>
          <a:xfrm>
            <a:off x="6573609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43"/>
          <p:cNvSpPr/>
          <p:nvPr/>
        </p:nvSpPr>
        <p:spPr>
          <a:xfrm>
            <a:off x="6272433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43"/>
          <p:cNvSpPr/>
          <p:nvPr/>
        </p:nvSpPr>
        <p:spPr>
          <a:xfrm>
            <a:off x="6573602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3"/>
          <p:cNvSpPr/>
          <p:nvPr/>
        </p:nvSpPr>
        <p:spPr>
          <a:xfrm>
            <a:off x="6573609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3"/>
          <p:cNvSpPr/>
          <p:nvPr/>
        </p:nvSpPr>
        <p:spPr>
          <a:xfrm>
            <a:off x="6423014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3"/>
          <p:cNvSpPr/>
          <p:nvPr/>
        </p:nvSpPr>
        <p:spPr>
          <a:xfrm>
            <a:off x="6724197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3"/>
          <p:cNvSpPr/>
          <p:nvPr/>
        </p:nvSpPr>
        <p:spPr>
          <a:xfrm>
            <a:off x="6724190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3"/>
          <p:cNvSpPr/>
          <p:nvPr/>
        </p:nvSpPr>
        <p:spPr>
          <a:xfrm>
            <a:off x="6874785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3"/>
          <p:cNvSpPr/>
          <p:nvPr/>
        </p:nvSpPr>
        <p:spPr>
          <a:xfrm>
            <a:off x="6874785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43"/>
          <p:cNvSpPr/>
          <p:nvPr/>
        </p:nvSpPr>
        <p:spPr>
          <a:xfrm>
            <a:off x="7025373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43"/>
          <p:cNvSpPr/>
          <p:nvPr/>
        </p:nvSpPr>
        <p:spPr>
          <a:xfrm>
            <a:off x="6724197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3"/>
          <p:cNvSpPr/>
          <p:nvPr/>
        </p:nvSpPr>
        <p:spPr>
          <a:xfrm>
            <a:off x="7025366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43"/>
          <p:cNvSpPr/>
          <p:nvPr/>
        </p:nvSpPr>
        <p:spPr>
          <a:xfrm>
            <a:off x="7025373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3"/>
          <p:cNvSpPr/>
          <p:nvPr/>
        </p:nvSpPr>
        <p:spPr>
          <a:xfrm>
            <a:off x="6874778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43"/>
          <p:cNvSpPr/>
          <p:nvPr/>
        </p:nvSpPr>
        <p:spPr>
          <a:xfrm>
            <a:off x="7174688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3"/>
          <p:cNvSpPr/>
          <p:nvPr/>
        </p:nvSpPr>
        <p:spPr>
          <a:xfrm>
            <a:off x="7174688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3"/>
          <p:cNvSpPr/>
          <p:nvPr/>
        </p:nvSpPr>
        <p:spPr>
          <a:xfrm>
            <a:off x="7174681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43"/>
          <p:cNvSpPr/>
          <p:nvPr/>
        </p:nvSpPr>
        <p:spPr>
          <a:xfrm>
            <a:off x="7174688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3"/>
          <p:cNvSpPr/>
          <p:nvPr/>
        </p:nvSpPr>
        <p:spPr>
          <a:xfrm>
            <a:off x="7174688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43"/>
          <p:cNvSpPr/>
          <p:nvPr/>
        </p:nvSpPr>
        <p:spPr>
          <a:xfrm>
            <a:off x="7174681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43"/>
          <p:cNvSpPr/>
          <p:nvPr/>
        </p:nvSpPr>
        <p:spPr>
          <a:xfrm>
            <a:off x="6273069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43"/>
          <p:cNvSpPr/>
          <p:nvPr/>
        </p:nvSpPr>
        <p:spPr>
          <a:xfrm>
            <a:off x="6423657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43"/>
          <p:cNvSpPr/>
          <p:nvPr/>
        </p:nvSpPr>
        <p:spPr>
          <a:xfrm>
            <a:off x="6574238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3"/>
          <p:cNvSpPr/>
          <p:nvPr/>
        </p:nvSpPr>
        <p:spPr>
          <a:xfrm>
            <a:off x="6724833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43"/>
          <p:cNvSpPr/>
          <p:nvPr/>
        </p:nvSpPr>
        <p:spPr>
          <a:xfrm>
            <a:off x="6875421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43"/>
          <p:cNvSpPr/>
          <p:nvPr/>
        </p:nvSpPr>
        <p:spPr>
          <a:xfrm>
            <a:off x="7026002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43"/>
          <p:cNvSpPr/>
          <p:nvPr/>
        </p:nvSpPr>
        <p:spPr>
          <a:xfrm>
            <a:off x="7175324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43"/>
          <p:cNvSpPr/>
          <p:nvPr/>
        </p:nvSpPr>
        <p:spPr>
          <a:xfrm>
            <a:off x="6273707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43"/>
          <p:cNvSpPr/>
          <p:nvPr/>
        </p:nvSpPr>
        <p:spPr>
          <a:xfrm>
            <a:off x="6424302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3"/>
          <p:cNvSpPr/>
          <p:nvPr/>
        </p:nvSpPr>
        <p:spPr>
          <a:xfrm>
            <a:off x="6574890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43"/>
          <p:cNvSpPr/>
          <p:nvPr/>
        </p:nvSpPr>
        <p:spPr>
          <a:xfrm>
            <a:off x="6725471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3"/>
          <p:cNvSpPr/>
          <p:nvPr/>
        </p:nvSpPr>
        <p:spPr>
          <a:xfrm>
            <a:off x="6876066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43"/>
          <p:cNvSpPr/>
          <p:nvPr/>
        </p:nvSpPr>
        <p:spPr>
          <a:xfrm>
            <a:off x="7026654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43"/>
          <p:cNvSpPr/>
          <p:nvPr/>
        </p:nvSpPr>
        <p:spPr>
          <a:xfrm>
            <a:off x="7175969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43"/>
          <p:cNvSpPr/>
          <p:nvPr/>
        </p:nvSpPr>
        <p:spPr>
          <a:xfrm>
            <a:off x="7325308" y="399384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43"/>
          <p:cNvSpPr/>
          <p:nvPr/>
        </p:nvSpPr>
        <p:spPr>
          <a:xfrm>
            <a:off x="7325301" y="383060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43"/>
          <p:cNvSpPr/>
          <p:nvPr/>
        </p:nvSpPr>
        <p:spPr>
          <a:xfrm>
            <a:off x="7475896" y="383060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43"/>
          <p:cNvSpPr/>
          <p:nvPr/>
        </p:nvSpPr>
        <p:spPr>
          <a:xfrm>
            <a:off x="7475896" y="399384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43"/>
          <p:cNvSpPr/>
          <p:nvPr/>
        </p:nvSpPr>
        <p:spPr>
          <a:xfrm>
            <a:off x="7626484" y="383060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43"/>
          <p:cNvSpPr/>
          <p:nvPr/>
        </p:nvSpPr>
        <p:spPr>
          <a:xfrm>
            <a:off x="7325308" y="366736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43"/>
          <p:cNvSpPr/>
          <p:nvPr/>
        </p:nvSpPr>
        <p:spPr>
          <a:xfrm>
            <a:off x="7626477" y="399384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43"/>
          <p:cNvSpPr/>
          <p:nvPr/>
        </p:nvSpPr>
        <p:spPr>
          <a:xfrm>
            <a:off x="7626484" y="366736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43"/>
          <p:cNvSpPr/>
          <p:nvPr/>
        </p:nvSpPr>
        <p:spPr>
          <a:xfrm>
            <a:off x="7475889" y="366736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43"/>
          <p:cNvSpPr/>
          <p:nvPr/>
        </p:nvSpPr>
        <p:spPr>
          <a:xfrm>
            <a:off x="7325308" y="350413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43"/>
          <p:cNvSpPr/>
          <p:nvPr/>
        </p:nvSpPr>
        <p:spPr>
          <a:xfrm>
            <a:off x="7325301" y="334089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43"/>
          <p:cNvSpPr/>
          <p:nvPr/>
        </p:nvSpPr>
        <p:spPr>
          <a:xfrm>
            <a:off x="7475896" y="334089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43"/>
          <p:cNvSpPr/>
          <p:nvPr/>
        </p:nvSpPr>
        <p:spPr>
          <a:xfrm>
            <a:off x="7475896" y="350413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43"/>
          <p:cNvSpPr/>
          <p:nvPr/>
        </p:nvSpPr>
        <p:spPr>
          <a:xfrm>
            <a:off x="7626484" y="334089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43"/>
          <p:cNvSpPr/>
          <p:nvPr/>
        </p:nvSpPr>
        <p:spPr>
          <a:xfrm>
            <a:off x="7325308" y="317765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43"/>
          <p:cNvSpPr/>
          <p:nvPr/>
        </p:nvSpPr>
        <p:spPr>
          <a:xfrm>
            <a:off x="7626477" y="350413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43"/>
          <p:cNvSpPr/>
          <p:nvPr/>
        </p:nvSpPr>
        <p:spPr>
          <a:xfrm>
            <a:off x="7626484" y="317765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43"/>
          <p:cNvSpPr/>
          <p:nvPr/>
        </p:nvSpPr>
        <p:spPr>
          <a:xfrm>
            <a:off x="7475889" y="317765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43"/>
          <p:cNvSpPr/>
          <p:nvPr/>
        </p:nvSpPr>
        <p:spPr>
          <a:xfrm>
            <a:off x="7325944" y="30144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43"/>
          <p:cNvSpPr/>
          <p:nvPr/>
        </p:nvSpPr>
        <p:spPr>
          <a:xfrm>
            <a:off x="7476532" y="301442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43"/>
          <p:cNvSpPr/>
          <p:nvPr/>
        </p:nvSpPr>
        <p:spPr>
          <a:xfrm>
            <a:off x="7627113" y="30144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43"/>
          <p:cNvSpPr/>
          <p:nvPr/>
        </p:nvSpPr>
        <p:spPr>
          <a:xfrm>
            <a:off x="7326582" y="285118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43"/>
          <p:cNvSpPr/>
          <p:nvPr/>
        </p:nvSpPr>
        <p:spPr>
          <a:xfrm>
            <a:off x="7477177" y="285118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43"/>
          <p:cNvSpPr/>
          <p:nvPr/>
        </p:nvSpPr>
        <p:spPr>
          <a:xfrm>
            <a:off x="7627765" y="285118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43"/>
          <p:cNvSpPr/>
          <p:nvPr/>
        </p:nvSpPr>
        <p:spPr>
          <a:xfrm>
            <a:off x="6264433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43"/>
          <p:cNvSpPr/>
          <p:nvPr/>
        </p:nvSpPr>
        <p:spPr>
          <a:xfrm>
            <a:off x="6565609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43"/>
          <p:cNvSpPr/>
          <p:nvPr/>
        </p:nvSpPr>
        <p:spPr>
          <a:xfrm>
            <a:off x="6415014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43"/>
          <p:cNvSpPr/>
          <p:nvPr/>
        </p:nvSpPr>
        <p:spPr>
          <a:xfrm>
            <a:off x="6716197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43"/>
          <p:cNvSpPr/>
          <p:nvPr/>
        </p:nvSpPr>
        <p:spPr>
          <a:xfrm>
            <a:off x="7017373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43"/>
          <p:cNvSpPr/>
          <p:nvPr/>
        </p:nvSpPr>
        <p:spPr>
          <a:xfrm>
            <a:off x="6866778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7166681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3"/>
          <p:cNvSpPr/>
          <p:nvPr/>
        </p:nvSpPr>
        <p:spPr>
          <a:xfrm>
            <a:off x="6265069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43"/>
          <p:cNvSpPr/>
          <p:nvPr/>
        </p:nvSpPr>
        <p:spPr>
          <a:xfrm>
            <a:off x="6415657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43"/>
          <p:cNvSpPr/>
          <p:nvPr/>
        </p:nvSpPr>
        <p:spPr>
          <a:xfrm>
            <a:off x="6566238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43"/>
          <p:cNvSpPr/>
          <p:nvPr/>
        </p:nvSpPr>
        <p:spPr>
          <a:xfrm>
            <a:off x="6716833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43"/>
          <p:cNvSpPr/>
          <p:nvPr/>
        </p:nvSpPr>
        <p:spPr>
          <a:xfrm>
            <a:off x="6867421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43"/>
          <p:cNvSpPr/>
          <p:nvPr/>
        </p:nvSpPr>
        <p:spPr>
          <a:xfrm>
            <a:off x="7018002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43"/>
          <p:cNvSpPr/>
          <p:nvPr/>
        </p:nvSpPr>
        <p:spPr>
          <a:xfrm>
            <a:off x="7167324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/>
          <p:nvPr/>
        </p:nvSpPr>
        <p:spPr>
          <a:xfrm>
            <a:off x="6265707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3"/>
          <p:cNvSpPr/>
          <p:nvPr/>
        </p:nvSpPr>
        <p:spPr>
          <a:xfrm>
            <a:off x="6416302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43"/>
          <p:cNvSpPr/>
          <p:nvPr/>
        </p:nvSpPr>
        <p:spPr>
          <a:xfrm>
            <a:off x="6566890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43"/>
          <p:cNvSpPr/>
          <p:nvPr/>
        </p:nvSpPr>
        <p:spPr>
          <a:xfrm>
            <a:off x="6717471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43"/>
          <p:cNvSpPr/>
          <p:nvPr/>
        </p:nvSpPr>
        <p:spPr>
          <a:xfrm>
            <a:off x="6868066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43"/>
          <p:cNvSpPr/>
          <p:nvPr/>
        </p:nvSpPr>
        <p:spPr>
          <a:xfrm>
            <a:off x="7018654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43"/>
          <p:cNvSpPr/>
          <p:nvPr/>
        </p:nvSpPr>
        <p:spPr>
          <a:xfrm>
            <a:off x="7167969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43"/>
          <p:cNvSpPr/>
          <p:nvPr/>
        </p:nvSpPr>
        <p:spPr>
          <a:xfrm>
            <a:off x="7317308" y="26807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43"/>
          <p:cNvSpPr/>
          <p:nvPr/>
        </p:nvSpPr>
        <p:spPr>
          <a:xfrm>
            <a:off x="7618484" y="26807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43"/>
          <p:cNvSpPr/>
          <p:nvPr/>
        </p:nvSpPr>
        <p:spPr>
          <a:xfrm>
            <a:off x="7467889" y="26807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43"/>
          <p:cNvSpPr/>
          <p:nvPr/>
        </p:nvSpPr>
        <p:spPr>
          <a:xfrm>
            <a:off x="7317944" y="25174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43"/>
          <p:cNvSpPr/>
          <p:nvPr/>
        </p:nvSpPr>
        <p:spPr>
          <a:xfrm>
            <a:off x="7468532" y="25174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43"/>
          <p:cNvSpPr/>
          <p:nvPr/>
        </p:nvSpPr>
        <p:spPr>
          <a:xfrm>
            <a:off x="7619113" y="25174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43"/>
          <p:cNvSpPr/>
          <p:nvPr/>
        </p:nvSpPr>
        <p:spPr>
          <a:xfrm>
            <a:off x="7318582" y="23542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43"/>
          <p:cNvSpPr/>
          <p:nvPr/>
        </p:nvSpPr>
        <p:spPr>
          <a:xfrm>
            <a:off x="7469177" y="23542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43"/>
          <p:cNvSpPr/>
          <p:nvPr/>
        </p:nvSpPr>
        <p:spPr>
          <a:xfrm>
            <a:off x="7619765" y="23542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43"/>
          <p:cNvSpPr/>
          <p:nvPr/>
        </p:nvSpPr>
        <p:spPr>
          <a:xfrm>
            <a:off x="6264533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43"/>
          <p:cNvSpPr/>
          <p:nvPr/>
        </p:nvSpPr>
        <p:spPr>
          <a:xfrm>
            <a:off x="6565709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43"/>
          <p:cNvSpPr/>
          <p:nvPr/>
        </p:nvSpPr>
        <p:spPr>
          <a:xfrm>
            <a:off x="6415114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43"/>
          <p:cNvSpPr/>
          <p:nvPr/>
        </p:nvSpPr>
        <p:spPr>
          <a:xfrm>
            <a:off x="6716297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43"/>
          <p:cNvSpPr/>
          <p:nvPr/>
        </p:nvSpPr>
        <p:spPr>
          <a:xfrm>
            <a:off x="7017473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43"/>
          <p:cNvSpPr/>
          <p:nvPr/>
        </p:nvSpPr>
        <p:spPr>
          <a:xfrm>
            <a:off x="6866878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43"/>
          <p:cNvSpPr/>
          <p:nvPr/>
        </p:nvSpPr>
        <p:spPr>
          <a:xfrm>
            <a:off x="7166781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43"/>
          <p:cNvSpPr/>
          <p:nvPr/>
        </p:nvSpPr>
        <p:spPr>
          <a:xfrm>
            <a:off x="7317408" y="2192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43"/>
          <p:cNvSpPr/>
          <p:nvPr/>
        </p:nvSpPr>
        <p:spPr>
          <a:xfrm>
            <a:off x="7618584" y="2192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43"/>
          <p:cNvSpPr/>
          <p:nvPr/>
        </p:nvSpPr>
        <p:spPr>
          <a:xfrm>
            <a:off x="7467989" y="2192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43"/>
          <p:cNvSpPr/>
          <p:nvPr/>
        </p:nvSpPr>
        <p:spPr>
          <a:xfrm>
            <a:off x="7786383" y="399022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43"/>
          <p:cNvSpPr/>
          <p:nvPr/>
        </p:nvSpPr>
        <p:spPr>
          <a:xfrm>
            <a:off x="7786376" y="382699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43"/>
          <p:cNvSpPr/>
          <p:nvPr/>
        </p:nvSpPr>
        <p:spPr>
          <a:xfrm>
            <a:off x="7936971" y="382699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43"/>
          <p:cNvSpPr/>
          <p:nvPr/>
        </p:nvSpPr>
        <p:spPr>
          <a:xfrm>
            <a:off x="7936971" y="399022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43"/>
          <p:cNvSpPr/>
          <p:nvPr/>
        </p:nvSpPr>
        <p:spPr>
          <a:xfrm>
            <a:off x="8087559" y="382699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43"/>
          <p:cNvSpPr/>
          <p:nvPr/>
        </p:nvSpPr>
        <p:spPr>
          <a:xfrm>
            <a:off x="7786383" y="366375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43"/>
          <p:cNvSpPr/>
          <p:nvPr/>
        </p:nvSpPr>
        <p:spPr>
          <a:xfrm>
            <a:off x="8087552" y="399022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43"/>
          <p:cNvSpPr/>
          <p:nvPr/>
        </p:nvSpPr>
        <p:spPr>
          <a:xfrm>
            <a:off x="8087559" y="366375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43"/>
          <p:cNvSpPr/>
          <p:nvPr/>
        </p:nvSpPr>
        <p:spPr>
          <a:xfrm>
            <a:off x="7936964" y="366375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43"/>
          <p:cNvSpPr/>
          <p:nvPr/>
        </p:nvSpPr>
        <p:spPr>
          <a:xfrm>
            <a:off x="7786383" y="350051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43"/>
          <p:cNvSpPr/>
          <p:nvPr/>
        </p:nvSpPr>
        <p:spPr>
          <a:xfrm>
            <a:off x="7786376" y="333728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43"/>
          <p:cNvSpPr/>
          <p:nvPr/>
        </p:nvSpPr>
        <p:spPr>
          <a:xfrm>
            <a:off x="7936971" y="333728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43"/>
          <p:cNvSpPr/>
          <p:nvPr/>
        </p:nvSpPr>
        <p:spPr>
          <a:xfrm>
            <a:off x="7936971" y="350051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43"/>
          <p:cNvSpPr/>
          <p:nvPr/>
        </p:nvSpPr>
        <p:spPr>
          <a:xfrm>
            <a:off x="8087559" y="333728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43"/>
          <p:cNvSpPr/>
          <p:nvPr/>
        </p:nvSpPr>
        <p:spPr>
          <a:xfrm>
            <a:off x="7786383" y="31740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43"/>
          <p:cNvSpPr/>
          <p:nvPr/>
        </p:nvSpPr>
        <p:spPr>
          <a:xfrm>
            <a:off x="8087552" y="350051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43"/>
          <p:cNvSpPr/>
          <p:nvPr/>
        </p:nvSpPr>
        <p:spPr>
          <a:xfrm>
            <a:off x="8087559" y="31740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43"/>
          <p:cNvSpPr/>
          <p:nvPr/>
        </p:nvSpPr>
        <p:spPr>
          <a:xfrm>
            <a:off x="7936964" y="31740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43"/>
          <p:cNvSpPr/>
          <p:nvPr/>
        </p:nvSpPr>
        <p:spPr>
          <a:xfrm>
            <a:off x="7787019" y="30108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43"/>
          <p:cNvSpPr/>
          <p:nvPr/>
        </p:nvSpPr>
        <p:spPr>
          <a:xfrm>
            <a:off x="7937607" y="30108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43"/>
          <p:cNvSpPr/>
          <p:nvPr/>
        </p:nvSpPr>
        <p:spPr>
          <a:xfrm>
            <a:off x="8088188" y="30108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43"/>
          <p:cNvSpPr/>
          <p:nvPr/>
        </p:nvSpPr>
        <p:spPr>
          <a:xfrm>
            <a:off x="7787657" y="28475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43"/>
          <p:cNvSpPr/>
          <p:nvPr/>
        </p:nvSpPr>
        <p:spPr>
          <a:xfrm>
            <a:off x="7938252" y="28475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43"/>
          <p:cNvSpPr/>
          <p:nvPr/>
        </p:nvSpPr>
        <p:spPr>
          <a:xfrm>
            <a:off x="8088840" y="28475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43"/>
          <p:cNvSpPr/>
          <p:nvPr/>
        </p:nvSpPr>
        <p:spPr>
          <a:xfrm>
            <a:off x="7778383" y="26771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43"/>
          <p:cNvSpPr/>
          <p:nvPr/>
        </p:nvSpPr>
        <p:spPr>
          <a:xfrm>
            <a:off x="8079559" y="26771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43"/>
          <p:cNvSpPr/>
          <p:nvPr/>
        </p:nvSpPr>
        <p:spPr>
          <a:xfrm>
            <a:off x="7928964" y="26771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43"/>
          <p:cNvSpPr/>
          <p:nvPr/>
        </p:nvSpPr>
        <p:spPr>
          <a:xfrm>
            <a:off x="7779019" y="25138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43"/>
          <p:cNvSpPr/>
          <p:nvPr/>
        </p:nvSpPr>
        <p:spPr>
          <a:xfrm>
            <a:off x="7929607" y="25138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43"/>
          <p:cNvSpPr/>
          <p:nvPr/>
        </p:nvSpPr>
        <p:spPr>
          <a:xfrm>
            <a:off x="8080188" y="25138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43"/>
          <p:cNvSpPr/>
          <p:nvPr/>
        </p:nvSpPr>
        <p:spPr>
          <a:xfrm>
            <a:off x="7779657" y="23506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43"/>
          <p:cNvSpPr/>
          <p:nvPr/>
        </p:nvSpPr>
        <p:spPr>
          <a:xfrm>
            <a:off x="7930252" y="23506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43"/>
          <p:cNvSpPr/>
          <p:nvPr/>
        </p:nvSpPr>
        <p:spPr>
          <a:xfrm>
            <a:off x="8080840" y="23506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43"/>
          <p:cNvSpPr/>
          <p:nvPr/>
        </p:nvSpPr>
        <p:spPr>
          <a:xfrm>
            <a:off x="7778483" y="21888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43"/>
          <p:cNvSpPr/>
          <p:nvPr/>
        </p:nvSpPr>
        <p:spPr>
          <a:xfrm>
            <a:off x="8079659" y="21888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43"/>
          <p:cNvSpPr/>
          <p:nvPr/>
        </p:nvSpPr>
        <p:spPr>
          <a:xfrm>
            <a:off x="7929064" y="21888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43"/>
          <p:cNvSpPr/>
          <p:nvPr/>
        </p:nvSpPr>
        <p:spPr>
          <a:xfrm>
            <a:off x="6263107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43"/>
          <p:cNvSpPr/>
          <p:nvPr/>
        </p:nvSpPr>
        <p:spPr>
          <a:xfrm>
            <a:off x="6413695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43"/>
          <p:cNvSpPr/>
          <p:nvPr/>
        </p:nvSpPr>
        <p:spPr>
          <a:xfrm>
            <a:off x="6564276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3"/>
          <p:cNvSpPr/>
          <p:nvPr/>
        </p:nvSpPr>
        <p:spPr>
          <a:xfrm>
            <a:off x="6714871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43"/>
          <p:cNvSpPr/>
          <p:nvPr/>
        </p:nvSpPr>
        <p:spPr>
          <a:xfrm>
            <a:off x="6865459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43"/>
          <p:cNvSpPr/>
          <p:nvPr/>
        </p:nvSpPr>
        <p:spPr>
          <a:xfrm>
            <a:off x="7016040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43"/>
          <p:cNvSpPr/>
          <p:nvPr/>
        </p:nvSpPr>
        <p:spPr>
          <a:xfrm>
            <a:off x="7165362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3"/>
          <p:cNvSpPr/>
          <p:nvPr/>
        </p:nvSpPr>
        <p:spPr>
          <a:xfrm>
            <a:off x="6263744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3"/>
          <p:cNvSpPr/>
          <p:nvPr/>
        </p:nvSpPr>
        <p:spPr>
          <a:xfrm>
            <a:off x="6414339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3"/>
          <p:cNvSpPr/>
          <p:nvPr/>
        </p:nvSpPr>
        <p:spPr>
          <a:xfrm>
            <a:off x="6564927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3"/>
          <p:cNvSpPr/>
          <p:nvPr/>
        </p:nvSpPr>
        <p:spPr>
          <a:xfrm>
            <a:off x="6715508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3"/>
          <p:cNvSpPr/>
          <p:nvPr/>
        </p:nvSpPr>
        <p:spPr>
          <a:xfrm>
            <a:off x="6866103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3"/>
          <p:cNvSpPr/>
          <p:nvPr/>
        </p:nvSpPr>
        <p:spPr>
          <a:xfrm>
            <a:off x="7016691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43"/>
          <p:cNvSpPr/>
          <p:nvPr/>
        </p:nvSpPr>
        <p:spPr>
          <a:xfrm>
            <a:off x="7166007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43"/>
          <p:cNvSpPr/>
          <p:nvPr/>
        </p:nvSpPr>
        <p:spPr>
          <a:xfrm>
            <a:off x="7315982" y="20306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43"/>
          <p:cNvSpPr/>
          <p:nvPr/>
        </p:nvSpPr>
        <p:spPr>
          <a:xfrm>
            <a:off x="7466570" y="20306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43"/>
          <p:cNvSpPr/>
          <p:nvPr/>
        </p:nvSpPr>
        <p:spPr>
          <a:xfrm>
            <a:off x="7617151" y="20306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43"/>
          <p:cNvSpPr/>
          <p:nvPr/>
        </p:nvSpPr>
        <p:spPr>
          <a:xfrm>
            <a:off x="7316619" y="18673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43"/>
          <p:cNvSpPr/>
          <p:nvPr/>
        </p:nvSpPr>
        <p:spPr>
          <a:xfrm>
            <a:off x="7467214" y="18673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43"/>
          <p:cNvSpPr/>
          <p:nvPr/>
        </p:nvSpPr>
        <p:spPr>
          <a:xfrm>
            <a:off x="7617802" y="18673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43"/>
          <p:cNvSpPr/>
          <p:nvPr/>
        </p:nvSpPr>
        <p:spPr>
          <a:xfrm>
            <a:off x="6254470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43"/>
          <p:cNvSpPr/>
          <p:nvPr/>
        </p:nvSpPr>
        <p:spPr>
          <a:xfrm>
            <a:off x="6555646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43"/>
          <p:cNvSpPr/>
          <p:nvPr/>
        </p:nvSpPr>
        <p:spPr>
          <a:xfrm>
            <a:off x="6405051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43"/>
          <p:cNvSpPr/>
          <p:nvPr/>
        </p:nvSpPr>
        <p:spPr>
          <a:xfrm>
            <a:off x="6706234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43"/>
          <p:cNvSpPr/>
          <p:nvPr/>
        </p:nvSpPr>
        <p:spPr>
          <a:xfrm>
            <a:off x="7007410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856815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7156718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6255107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3"/>
          <p:cNvSpPr/>
          <p:nvPr/>
        </p:nvSpPr>
        <p:spPr>
          <a:xfrm>
            <a:off x="6405695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43"/>
          <p:cNvSpPr/>
          <p:nvPr/>
        </p:nvSpPr>
        <p:spPr>
          <a:xfrm>
            <a:off x="6556276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43"/>
          <p:cNvSpPr/>
          <p:nvPr/>
        </p:nvSpPr>
        <p:spPr>
          <a:xfrm>
            <a:off x="6706871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43"/>
          <p:cNvSpPr/>
          <p:nvPr/>
        </p:nvSpPr>
        <p:spPr>
          <a:xfrm>
            <a:off x="6857459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3"/>
          <p:cNvSpPr/>
          <p:nvPr/>
        </p:nvSpPr>
        <p:spPr>
          <a:xfrm>
            <a:off x="7008040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3"/>
          <p:cNvSpPr/>
          <p:nvPr/>
        </p:nvSpPr>
        <p:spPr>
          <a:xfrm>
            <a:off x="7157362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43"/>
          <p:cNvSpPr/>
          <p:nvPr/>
        </p:nvSpPr>
        <p:spPr>
          <a:xfrm>
            <a:off x="7307345" y="16969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43"/>
          <p:cNvSpPr/>
          <p:nvPr/>
        </p:nvSpPr>
        <p:spPr>
          <a:xfrm>
            <a:off x="7608521" y="16969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43"/>
          <p:cNvSpPr/>
          <p:nvPr/>
        </p:nvSpPr>
        <p:spPr>
          <a:xfrm>
            <a:off x="7457926" y="16969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43"/>
          <p:cNvSpPr/>
          <p:nvPr/>
        </p:nvSpPr>
        <p:spPr>
          <a:xfrm>
            <a:off x="7307982" y="15336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43"/>
          <p:cNvSpPr/>
          <p:nvPr/>
        </p:nvSpPr>
        <p:spPr>
          <a:xfrm>
            <a:off x="7458570" y="15336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43"/>
          <p:cNvSpPr/>
          <p:nvPr/>
        </p:nvSpPr>
        <p:spPr>
          <a:xfrm>
            <a:off x="7609151" y="15336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43"/>
          <p:cNvSpPr/>
          <p:nvPr/>
        </p:nvSpPr>
        <p:spPr>
          <a:xfrm>
            <a:off x="7777057" y="20269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43"/>
          <p:cNvSpPr/>
          <p:nvPr/>
        </p:nvSpPr>
        <p:spPr>
          <a:xfrm>
            <a:off x="7927645" y="20269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43"/>
          <p:cNvSpPr/>
          <p:nvPr/>
        </p:nvSpPr>
        <p:spPr>
          <a:xfrm>
            <a:off x="8078226" y="20269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43"/>
          <p:cNvSpPr/>
          <p:nvPr/>
        </p:nvSpPr>
        <p:spPr>
          <a:xfrm>
            <a:off x="7777694" y="18637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43"/>
          <p:cNvSpPr/>
          <p:nvPr/>
        </p:nvSpPr>
        <p:spPr>
          <a:xfrm>
            <a:off x="7928289" y="18637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43"/>
          <p:cNvSpPr/>
          <p:nvPr/>
        </p:nvSpPr>
        <p:spPr>
          <a:xfrm>
            <a:off x="8078877" y="18637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43"/>
          <p:cNvSpPr/>
          <p:nvPr/>
        </p:nvSpPr>
        <p:spPr>
          <a:xfrm>
            <a:off x="7768420" y="16933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43"/>
          <p:cNvSpPr/>
          <p:nvPr/>
        </p:nvSpPr>
        <p:spPr>
          <a:xfrm>
            <a:off x="8069596" y="1693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3"/>
          <p:cNvSpPr/>
          <p:nvPr/>
        </p:nvSpPr>
        <p:spPr>
          <a:xfrm>
            <a:off x="7919001" y="1693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3"/>
          <p:cNvSpPr/>
          <p:nvPr/>
        </p:nvSpPr>
        <p:spPr>
          <a:xfrm>
            <a:off x="7769057" y="15300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3"/>
          <p:cNvSpPr/>
          <p:nvPr/>
        </p:nvSpPr>
        <p:spPr>
          <a:xfrm>
            <a:off x="7919645" y="15300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43"/>
          <p:cNvSpPr/>
          <p:nvPr/>
        </p:nvSpPr>
        <p:spPr>
          <a:xfrm>
            <a:off x="8070226" y="15300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5" name="Google Shape;1945;p43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946" name="Google Shape;1946;p43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7" name="Google Shape;1947;p43"/>
            <p:cNvCxnSpPr>
              <a:stCxn id="1946" idx="0"/>
              <a:endCxn id="1946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948" name="Google Shape;1948;p43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949" name="Google Shape;1949;p43"/>
              <p:cNvCxnSpPr>
                <a:stCxn id="1950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43"/>
              <p:cNvCxnSpPr>
                <a:endCxn id="1952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53" name="Google Shape;1953;p43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5" name="Google Shape;1955;p43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956" name="Google Shape;1956;p43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43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43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59" name="Google Shape;1959;p43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60" name="Google Shape;1960;p43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961" name="Google Shape;1961;p43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962" name="Google Shape;1962;p43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963" name="Google Shape;1963;p43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3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3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3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7" name="Google Shape;1967;p43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43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43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0" name="Google Shape;1970;p43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1" name="Google Shape;1971;p43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72" name="Google Shape;1972;p43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43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4" name="Google Shape;1974;p43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3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6" name="Google Shape;1976;p43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7" name="Google Shape;1977;p43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001" name="Google Shape;2001;p43"/>
          <p:cNvGrpSpPr/>
          <p:nvPr/>
        </p:nvGrpSpPr>
        <p:grpSpPr>
          <a:xfrm>
            <a:off x="4400440" y="3964166"/>
            <a:ext cx="1619479" cy="865676"/>
            <a:chOff x="2182700" y="2791475"/>
            <a:chExt cx="5906197" cy="2462105"/>
          </a:xfrm>
        </p:grpSpPr>
        <p:sp>
          <p:nvSpPr>
            <p:cNvPr id="2002" name="Google Shape;2002;p43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058" name="Google Shape;2058;p43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2059" name="Google Shape;2059;p43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0" name="Google Shape;2060;p43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075" name="Google Shape;2075;p43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geográfico - Consideraciones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7" name="Google Shape;2107;p46"/>
          <p:cNvSpPr txBox="1">
            <a:spLocks noGrp="1"/>
          </p:cNvSpPr>
          <p:nvPr>
            <p:ph type="body" idx="1"/>
          </p:nvPr>
        </p:nvSpPr>
        <p:spPr>
          <a:xfrm>
            <a:off x="233100" y="1565925"/>
            <a:ext cx="5729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Difícil </a:t>
            </a:r>
            <a:r>
              <a:rPr lang="en"/>
              <a:t>de implementar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Modular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Testing a priori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Depende de la topología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Minimo uso de memoria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Mayores </a:t>
            </a:r>
            <a:r>
              <a:rPr lang="en"/>
              <a:t>chances de </a:t>
            </a:r>
            <a:r>
              <a:rPr lang="en" u="sng"/>
              <a:t>ser sintetizable</a:t>
            </a:r>
            <a:endParaRPr u="sng"/>
          </a:p>
        </p:txBody>
      </p:sp>
      <p:sp>
        <p:nvSpPr>
          <p:cNvPr id="2116" name="Google Shape;21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09" name="Google Shape;2109;p46"/>
          <p:cNvSpPr txBox="1">
            <a:spLocks noGrp="1"/>
          </p:cNvSpPr>
          <p:nvPr>
            <p:ph type="body" idx="4294967295"/>
          </p:nvPr>
        </p:nvSpPr>
        <p:spPr>
          <a:xfrm>
            <a:off x="5478463" y="1676400"/>
            <a:ext cx="366553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Procesar el grafo puede ser complejo.</a:t>
            </a:r>
            <a:endParaRPr sz="1800"/>
          </a:p>
        </p:txBody>
      </p:sp>
      <p:sp>
        <p:nvSpPr>
          <p:cNvPr id="2111" name="Google Shape;2111;p46"/>
          <p:cNvSpPr txBox="1">
            <a:spLocks noGrp="1"/>
          </p:cNvSpPr>
          <p:nvPr>
            <p:ph type="body" idx="4294967295"/>
          </p:nvPr>
        </p:nvSpPr>
        <p:spPr>
          <a:xfrm>
            <a:off x="4227513" y="2516188"/>
            <a:ext cx="491648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Define </a:t>
            </a:r>
            <a:r>
              <a:rPr lang="en" sz="1800">
                <a:solidFill>
                  <a:srgbClr val="FF9800"/>
                </a:solidFill>
              </a:rPr>
              <a:t>TODAS </a:t>
            </a:r>
            <a:r>
              <a:rPr lang="en" sz="1800"/>
              <a:t>las posibles circulaciones.</a:t>
            </a:r>
            <a:endParaRPr sz="1800">
              <a:solidFill>
                <a:srgbClr val="FF9800"/>
              </a:solidFill>
            </a:endParaRPr>
          </a:p>
        </p:txBody>
      </p:sp>
      <p:sp>
        <p:nvSpPr>
          <p:cNvPr id="2113" name="Google Shape;2113;p46"/>
          <p:cNvSpPr txBox="1">
            <a:spLocks noGrp="1"/>
          </p:cNvSpPr>
          <p:nvPr>
            <p:ph type="body" idx="4294967295"/>
          </p:nvPr>
        </p:nvSpPr>
        <p:spPr>
          <a:xfrm>
            <a:off x="4227513" y="2979738"/>
            <a:ext cx="4916487" cy="322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Test completos.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Certificado una vez.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5" name="Google Shape;2115;p46"/>
          <p:cNvSpPr txBox="1">
            <a:spLocks noGrp="1"/>
          </p:cNvSpPr>
          <p:nvPr>
            <p:ph type="body" idx="4294967295"/>
          </p:nvPr>
        </p:nvSpPr>
        <p:spPr>
          <a:xfrm>
            <a:off x="6581775" y="3594100"/>
            <a:ext cx="2562225" cy="790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800"/>
                </a:solidFill>
              </a:rPr>
              <a:t>Escalable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9800"/>
                </a:solidFill>
              </a:rPr>
              <a:t>Redundable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2106" name="Google Shape;2106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6"/>
          <p:cNvSpPr/>
          <p:nvPr/>
        </p:nvSpPr>
        <p:spPr>
          <a:xfrm>
            <a:off x="3591750" y="1856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6"/>
          <p:cNvSpPr/>
          <p:nvPr/>
        </p:nvSpPr>
        <p:spPr>
          <a:xfrm>
            <a:off x="3591750" y="25809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46"/>
          <p:cNvSpPr/>
          <p:nvPr/>
        </p:nvSpPr>
        <p:spPr>
          <a:xfrm>
            <a:off x="3581639" y="3001726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46"/>
          <p:cNvSpPr/>
          <p:nvPr/>
        </p:nvSpPr>
        <p:spPr>
          <a:xfrm>
            <a:off x="4932600" y="38945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6"/>
          <p:cNvSpPr/>
          <p:nvPr/>
        </p:nvSpPr>
        <p:spPr>
          <a:xfrm rot="5400000">
            <a:off x="6387350" y="2114025"/>
            <a:ext cx="3249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9"/>
          <p:cNvSpPr txBox="1">
            <a:spLocks noGrp="1"/>
          </p:cNvSpPr>
          <p:nvPr>
            <p:ph type="ctrTitle"/>
          </p:nvPr>
        </p:nvSpPr>
        <p:spPr>
          <a:xfrm>
            <a:off x="0" y="28858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Conceptos accesorios</a:t>
            </a:r>
            <a:endParaRPr sz="3600"/>
          </a:p>
        </p:txBody>
      </p:sp>
      <p:sp>
        <p:nvSpPr>
          <p:cNvPr id="2198" name="Google Shape;2198;p49"/>
          <p:cNvSpPr txBox="1">
            <a:spLocks noGrp="1"/>
          </p:cNvSpPr>
          <p:nvPr>
            <p:ph type="subTitle" idx="1"/>
          </p:nvPr>
        </p:nvSpPr>
        <p:spPr>
          <a:xfrm>
            <a:off x="301250" y="3968100"/>
            <a:ext cx="440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Funcionalidades del enclavamiento</a:t>
            </a:r>
            <a:endParaRPr sz="2400"/>
          </a:p>
        </p:txBody>
      </p:sp>
      <p:sp>
        <p:nvSpPr>
          <p:cNvPr id="2199" name="Google Shape;2199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00" name="Google Shape;2200;p4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50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2218" name="Google Shape;2218;p50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7" name="Google Shape;2207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19" name="Google Shape;2219;p50"/>
          <p:cNvSpPr txBox="1">
            <a:spLocks noGrp="1"/>
          </p:cNvSpPr>
          <p:nvPr>
            <p:ph type="subTitle" idx="4294967295"/>
          </p:nvPr>
        </p:nvSpPr>
        <p:spPr>
          <a:xfrm>
            <a:off x="0" y="3260725"/>
            <a:ext cx="3201988" cy="1335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8" name="Google Shape;2208;p5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50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50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50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50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50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50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50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50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50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50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50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50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50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2224" name="Google Shape;2224;p50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2225" name="Google Shape;2225;p50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1"/>
          <p:cNvSpPr/>
          <p:nvPr/>
        </p:nvSpPr>
        <p:spPr>
          <a:xfrm>
            <a:off x="1900264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51"/>
          <p:cNvSpPr/>
          <p:nvPr/>
        </p:nvSpPr>
        <p:spPr>
          <a:xfrm>
            <a:off x="1900264" y="25662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1"/>
          <p:cNvSpPr/>
          <p:nvPr/>
        </p:nvSpPr>
        <p:spPr>
          <a:xfrm>
            <a:off x="5653725" y="256627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1"/>
          <p:cNvSpPr/>
          <p:nvPr/>
        </p:nvSpPr>
        <p:spPr>
          <a:xfrm>
            <a:off x="5653739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1"/>
          <p:cNvSpPr/>
          <p:nvPr/>
        </p:nvSpPr>
        <p:spPr>
          <a:xfrm rot="-2912505">
            <a:off x="3640533" y="327316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51"/>
          <p:cNvSpPr/>
          <p:nvPr/>
        </p:nvSpPr>
        <p:spPr>
          <a:xfrm>
            <a:off x="3357949" y="256625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51"/>
          <p:cNvSpPr/>
          <p:nvPr/>
        </p:nvSpPr>
        <p:spPr>
          <a:xfrm>
            <a:off x="4195133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51"/>
          <p:cNvSpPr/>
          <p:nvPr/>
        </p:nvSpPr>
        <p:spPr>
          <a:xfrm>
            <a:off x="4816090" y="256625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51"/>
          <p:cNvSpPr/>
          <p:nvPr/>
        </p:nvSpPr>
        <p:spPr>
          <a:xfrm>
            <a:off x="3357969" y="385381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3" name="Google Shape;22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90" y="3347290"/>
            <a:ext cx="2113198" cy="50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2"/>
          <p:cNvSpPr/>
          <p:nvPr/>
        </p:nvSpPr>
        <p:spPr>
          <a:xfrm>
            <a:off x="349764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52"/>
          <p:cNvSpPr/>
          <p:nvPr/>
        </p:nvSpPr>
        <p:spPr>
          <a:xfrm>
            <a:off x="349764" y="264886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52"/>
          <p:cNvSpPr/>
          <p:nvPr/>
        </p:nvSpPr>
        <p:spPr>
          <a:xfrm>
            <a:off x="4103225" y="264889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2"/>
          <p:cNvSpPr/>
          <p:nvPr/>
        </p:nvSpPr>
        <p:spPr>
          <a:xfrm>
            <a:off x="4103239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52"/>
          <p:cNvSpPr/>
          <p:nvPr/>
        </p:nvSpPr>
        <p:spPr>
          <a:xfrm rot="-2912505">
            <a:off x="2090033" y="3355791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de los cambios involucrados y protege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52"/>
          <p:cNvSpPr/>
          <p:nvPr/>
        </p:nvSpPr>
        <p:spPr>
          <a:xfrm>
            <a:off x="1807449" y="264887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52"/>
          <p:cNvSpPr/>
          <p:nvPr/>
        </p:nvSpPr>
        <p:spPr>
          <a:xfrm>
            <a:off x="2644633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52"/>
          <p:cNvSpPr/>
          <p:nvPr/>
        </p:nvSpPr>
        <p:spPr>
          <a:xfrm>
            <a:off x="3265590" y="2648879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52"/>
          <p:cNvSpPr/>
          <p:nvPr/>
        </p:nvSpPr>
        <p:spPr>
          <a:xfrm>
            <a:off x="1807469" y="3936439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1" name="Google Shape;2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90" y="3385815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2" name="Google Shape;2262;p52"/>
          <p:cNvGrpSpPr/>
          <p:nvPr/>
        </p:nvGrpSpPr>
        <p:grpSpPr>
          <a:xfrm>
            <a:off x="3717900" y="4478275"/>
            <a:ext cx="344100" cy="207300"/>
            <a:chOff x="5268400" y="4395650"/>
            <a:chExt cx="344100" cy="207300"/>
          </a:xfrm>
        </p:grpSpPr>
        <p:sp>
          <p:nvSpPr>
            <p:cNvPr id="2263" name="Google Shape;2263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64" name="Google Shape;2264;p52"/>
            <p:cNvCxnSpPr>
              <a:stCxn id="226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5" name="Google Shape;2265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66" name="Google Shape;2266;p52"/>
          <p:cNvSpPr/>
          <p:nvPr/>
        </p:nvSpPr>
        <p:spPr>
          <a:xfrm rot="10800000">
            <a:off x="1960075" y="446012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7" name="Google Shape;2267;p52"/>
          <p:cNvCxnSpPr>
            <a:stCxn id="2266" idx="6"/>
          </p:cNvCxnSpPr>
          <p:nvPr/>
        </p:nvCxnSpPr>
        <p:spPr>
          <a:xfrm rot="10800000">
            <a:off x="1783675" y="453692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8" name="Google Shape;2268;p52"/>
          <p:cNvCxnSpPr/>
          <p:nvPr/>
        </p:nvCxnSpPr>
        <p:spPr>
          <a:xfrm flipH="1">
            <a:off x="1783250" y="442745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69" name="Google Shape;2269;p52"/>
          <p:cNvGrpSpPr/>
          <p:nvPr/>
        </p:nvGrpSpPr>
        <p:grpSpPr>
          <a:xfrm rot="10800000">
            <a:off x="1678900" y="4685575"/>
            <a:ext cx="344100" cy="207300"/>
            <a:chOff x="5268400" y="4395650"/>
            <a:chExt cx="344100" cy="207300"/>
          </a:xfrm>
        </p:grpSpPr>
        <p:sp>
          <p:nvSpPr>
            <p:cNvPr id="2270" name="Google Shape;2270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1" name="Google Shape;2271;p52"/>
            <p:cNvCxnSpPr>
              <a:stCxn id="22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3" name="Google Shape;2273;p52"/>
          <p:cNvGrpSpPr/>
          <p:nvPr/>
        </p:nvGrpSpPr>
        <p:grpSpPr>
          <a:xfrm>
            <a:off x="3758225" y="2325163"/>
            <a:ext cx="344100" cy="207300"/>
            <a:chOff x="5268400" y="4395650"/>
            <a:chExt cx="344100" cy="207300"/>
          </a:xfrm>
        </p:grpSpPr>
        <p:sp>
          <p:nvSpPr>
            <p:cNvPr id="2274" name="Google Shape;2274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5" name="Google Shape;2275;p52"/>
            <p:cNvCxnSpPr>
              <a:stCxn id="227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6" name="Google Shape;2276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77" name="Google Shape;2277;p52"/>
          <p:cNvSpPr txBox="1"/>
          <p:nvPr/>
        </p:nvSpPr>
        <p:spPr>
          <a:xfrm>
            <a:off x="6448000" y="209552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/>
          </a:p>
        </p:txBody>
      </p:sp>
      <p:grpSp>
        <p:nvGrpSpPr>
          <p:cNvPr id="2278" name="Google Shape;2278;p52"/>
          <p:cNvGrpSpPr/>
          <p:nvPr/>
        </p:nvGrpSpPr>
        <p:grpSpPr>
          <a:xfrm rot="10800000">
            <a:off x="1807475" y="2258950"/>
            <a:ext cx="344100" cy="207300"/>
            <a:chOff x="5268400" y="4395650"/>
            <a:chExt cx="344100" cy="207300"/>
          </a:xfrm>
        </p:grpSpPr>
        <p:sp>
          <p:nvSpPr>
            <p:cNvPr id="2279" name="Google Shape;2279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0" name="Google Shape;2280;p52"/>
            <p:cNvCxnSpPr>
              <a:stCxn id="227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2281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53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53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53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6" name="Google Shape;2296;p53"/>
          <p:cNvSpPr txBox="1">
            <a:spLocks noGrp="1"/>
          </p:cNvSpPr>
          <p:nvPr>
            <p:ph type="body" idx="1"/>
          </p:nvPr>
        </p:nvSpPr>
        <p:spPr>
          <a:xfrm>
            <a:off x="228600" y="1466438"/>
            <a:ext cx="8915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</a:t>
            </a:r>
            <a:r>
              <a:rPr lang="en">
                <a:solidFill>
                  <a:srgbClr val="C27BA0"/>
                </a:solidFill>
              </a:rPr>
              <a:t>sector de aproximación </a:t>
            </a:r>
            <a:r>
              <a:rPr lang="en">
                <a:solidFill>
                  <a:schemeClr val="dk1"/>
                </a:solidFill>
              </a:rPr>
              <a:t>está ocupado y la 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FF9800"/>
                </a:solidFill>
              </a:rPr>
              <a:t>ruta establecida </a:t>
            </a:r>
            <a:r>
              <a:rPr lang="en">
                <a:solidFill>
                  <a:srgbClr val="000000"/>
                </a:solidFill>
              </a:rPr>
              <a:t>es cancelada sin tiempo a frenar: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53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53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53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53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7" name="Google Shape;2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8" name="Google Shape;2298;p53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299" name="Google Shape;2299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0" name="Google Shape;2300;p53"/>
            <p:cNvCxnSpPr>
              <a:stCxn id="229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2" name="Google Shape;2302;p53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3" name="Google Shape;2303;p53"/>
          <p:cNvCxnSpPr>
            <a:stCxn id="2302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4" name="Google Shape;2304;p53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05" name="Google Shape;2305;p53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06" name="Google Shape;2306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7" name="Google Shape;2307;p53"/>
            <p:cNvCxnSpPr>
              <a:stCxn id="23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8" name="Google Shape;2308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9" name="Google Shape;2309;p53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53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53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53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53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53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53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6" name="Google Shape;2316;p53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17" name="Google Shape;2317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8" name="Google Shape;2318;p53"/>
            <p:cNvCxnSpPr>
              <a:stCxn id="23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20" name="Google Shape;2320;p53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21" name="Google Shape;2321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22" name="Google Shape;2322;p53"/>
            <p:cNvCxnSpPr>
              <a:stCxn id="232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24" name="Google Shape;2324;p53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5" name="Google Shape;2325;p53"/>
          <p:cNvCxnSpPr>
            <a:stCxn id="2324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53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7" name="Google Shape;2327;p53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28" name="Google Shape;2328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29" name="Google Shape;2329;p53"/>
            <p:cNvCxnSpPr>
              <a:stCxn id="23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54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54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54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5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45" name="Google Shape;2345;p54"/>
          <p:cNvSpPr txBox="1">
            <a:spLocks noGrp="1"/>
          </p:cNvSpPr>
          <p:nvPr>
            <p:ph type="body" idx="1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La señal pasa a </a:t>
            </a:r>
            <a:r>
              <a:rPr lang="en">
                <a:solidFill>
                  <a:srgbClr val="FF0000"/>
                </a:solidFill>
              </a:rPr>
              <a:t>peligro</a:t>
            </a:r>
            <a:r>
              <a:rPr lang="en">
                <a:solidFill>
                  <a:srgbClr val="000000"/>
                </a:solidFill>
              </a:rPr>
              <a:t>, pero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rgbClr val="000000"/>
                </a:solidFill>
              </a:rPr>
              <a:t> se mantiene protegida durante un tiempo de seguridad.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39" name="Google Shape;2339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340" name="Google Shape;2340;p5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54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54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54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54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6" name="Google Shape;2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7" name="Google Shape;2347;p54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48" name="Google Shape;2348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49" name="Google Shape;2349;p54"/>
            <p:cNvCxnSpPr>
              <a:stCxn id="23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1" name="Google Shape;2351;p54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2" name="Google Shape;2352;p54"/>
          <p:cNvCxnSpPr>
            <a:stCxn id="23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3" name="Google Shape;2353;p54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4" name="Google Shape;2354;p54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55" name="Google Shape;2355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6" name="Google Shape;2356;p54"/>
            <p:cNvCxnSpPr>
              <a:stCxn id="23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8" name="Google Shape;2358;p54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54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54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54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54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54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54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54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66" name="Google Shape;2366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7" name="Google Shape;2367;p54"/>
            <p:cNvCxnSpPr>
              <a:stCxn id="23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2368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69" name="Google Shape;2369;p54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70" name="Google Shape;2370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71" name="Google Shape;2371;p54"/>
            <p:cNvCxnSpPr>
              <a:stCxn id="23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2" name="Google Shape;2372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3" name="Google Shape;2373;p54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4" name="Google Shape;2374;p54"/>
          <p:cNvCxnSpPr>
            <a:stCxn id="2373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5" name="Google Shape;2375;p54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6" name="Google Shape;2376;p54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77" name="Google Shape;2377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78" name="Google Shape;2378;p54"/>
            <p:cNvCxnSpPr>
              <a:stCxn id="23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9" name="Google Shape;2379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1397729" y="442261"/>
            <a:ext cx="3941618" cy="623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Menendez</a:t>
            </a: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1"/>
            <a:ext cx="6835775" cy="4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55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55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55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5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94" name="Google Shape;2394;p55"/>
          <p:cNvSpPr txBox="1">
            <a:spLocks noGrp="1"/>
          </p:cNvSpPr>
          <p:nvPr>
            <p:ph type="body" idx="1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tren se detiene en el </a:t>
            </a:r>
            <a:r>
              <a:rPr lang="en">
                <a:solidFill>
                  <a:srgbClr val="C27BA0"/>
                </a:solidFill>
              </a:rPr>
              <a:t>sector</a:t>
            </a:r>
            <a:r>
              <a:rPr lang="en">
                <a:solidFill>
                  <a:srgbClr val="000000"/>
                </a:solidFill>
              </a:rPr>
              <a:t>, cuando transcurre el tiempo de protección se libera la ruta.</a:t>
            </a:r>
            <a:r>
              <a:rPr lang="en">
                <a:solidFill>
                  <a:srgbClr val="C27BA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88" name="Google Shape;2388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389" name="Google Shape;2389;p5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55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55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55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55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5" name="Google Shape;23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104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6" name="Google Shape;2396;p55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97" name="Google Shape;2397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8" name="Google Shape;2398;p55"/>
            <p:cNvCxnSpPr>
              <a:stCxn id="239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0" name="Google Shape;2400;p55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1" name="Google Shape;2401;p55"/>
          <p:cNvCxnSpPr>
            <a:stCxn id="2400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2" name="Google Shape;2402;p55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3" name="Google Shape;2403;p55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04" name="Google Shape;2404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05" name="Google Shape;2405;p55"/>
            <p:cNvCxnSpPr>
              <a:stCxn id="240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6" name="Google Shape;2406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7" name="Google Shape;2407;p55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55"/>
          <p:cNvSpPr/>
          <p:nvPr/>
        </p:nvSpPr>
        <p:spPr>
          <a:xfrm rot="-2912505">
            <a:off x="3220571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55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55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55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55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55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4" name="Google Shape;2414;p55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15" name="Google Shape;2415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6" name="Google Shape;2416;p55"/>
            <p:cNvCxnSpPr>
              <a:stCxn id="241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7" name="Google Shape;2417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8" name="Google Shape;2418;p55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19" name="Google Shape;2419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0" name="Google Shape;2420;p55"/>
            <p:cNvCxnSpPr>
              <a:stCxn id="241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1" name="Google Shape;2421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2" name="Google Shape;2422;p55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3" name="Google Shape;2423;p55"/>
          <p:cNvCxnSpPr>
            <a:stCxn id="2422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4" name="Google Shape;2424;p55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25" name="Google Shape;2425;p55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26" name="Google Shape;2426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7" name="Google Shape;2427;p55"/>
            <p:cNvCxnSpPr>
              <a:stCxn id="242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8" name="Google Shape;2428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6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56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56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5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443" name="Google Shape;2443;p56"/>
          <p:cNvSpPr txBox="1">
            <a:spLocks noGrp="1"/>
          </p:cNvSpPr>
          <p:nvPr>
            <p:ph type="body" idx="1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Pero si paso la </a:t>
            </a:r>
            <a:r>
              <a:rPr lang="en">
                <a:solidFill>
                  <a:srgbClr val="FF0000"/>
                </a:solidFill>
              </a:rPr>
              <a:t>señal</a:t>
            </a:r>
            <a:r>
              <a:rPr lang="en">
                <a:solidFill>
                  <a:schemeClr val="dk1"/>
                </a:solidFill>
              </a:rPr>
              <a:t>,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chemeClr val="dk1"/>
                </a:solidFill>
              </a:rPr>
              <a:t> se mantiene protegida hasta que termine de circular la formación.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7" name="Google Shape;2437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438" name="Google Shape;2438;p5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56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56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56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56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4" name="Google Shape;24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56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46" name="Google Shape;2446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47" name="Google Shape;2447;p56"/>
            <p:cNvCxnSpPr>
              <a:stCxn id="244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49" name="Google Shape;2449;p56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0" name="Google Shape;2450;p56"/>
          <p:cNvCxnSpPr>
            <a:stCxn id="244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1" name="Google Shape;2451;p56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2" name="Google Shape;2452;p56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53" name="Google Shape;2453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4" name="Google Shape;2454;p56"/>
            <p:cNvCxnSpPr>
              <a:stCxn id="24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56" name="Google Shape;2456;p56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56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56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56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56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56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56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56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64" name="Google Shape;2464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5" name="Google Shape;2465;p56"/>
            <p:cNvCxnSpPr>
              <a:stCxn id="246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7" name="Google Shape;2467;p56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68" name="Google Shape;2468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9" name="Google Shape;2469;p56"/>
            <p:cNvCxnSpPr>
              <a:stCxn id="246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71" name="Google Shape;2471;p56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2" name="Google Shape;2472;p56"/>
          <p:cNvCxnSpPr>
            <a:stCxn id="2471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3" name="Google Shape;2473;p56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56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75" name="Google Shape;2475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6" name="Google Shape;2476;p56"/>
            <p:cNvCxnSpPr>
              <a:stCxn id="24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7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57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57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57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57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57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57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3" name="Google Shape;2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4" name="Google Shape;2494;p57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95" name="Google Shape;2495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96" name="Google Shape;2496;p57"/>
            <p:cNvCxnSpPr>
              <a:stCxn id="249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8" name="Google Shape;2498;p57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9" name="Google Shape;2499;p57"/>
          <p:cNvCxnSpPr>
            <a:stCxn id="2498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0" name="Google Shape;2500;p57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1" name="Google Shape;2501;p57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02" name="Google Shape;2502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3" name="Google Shape;2503;p57"/>
            <p:cNvCxnSpPr>
              <a:stCxn id="250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4" name="Google Shape;2504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5" name="Google Shape;2505;p57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57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57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57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57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57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57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57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13" name="Google Shape;2513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4" name="Google Shape;2514;p57"/>
            <p:cNvCxnSpPr>
              <a:stCxn id="25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5" name="Google Shape;2515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16" name="Google Shape;2516;p57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17" name="Google Shape;2517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8" name="Google Shape;2518;p57"/>
            <p:cNvCxnSpPr>
              <a:stCxn id="25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9" name="Google Shape;2519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20" name="Google Shape;2520;p57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1" name="Google Shape;2521;p57"/>
          <p:cNvCxnSpPr>
            <a:stCxn id="2520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2" name="Google Shape;2522;p57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3" name="Google Shape;2523;p57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24" name="Google Shape;2524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25" name="Google Shape;2525;p57"/>
            <p:cNvCxnSpPr>
              <a:stCxn id="25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6" name="Google Shape;2526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27" name="Google Shape;2527;p57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28" name="Google Shape;2528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29" name="Google Shape;2529;p57"/>
            <p:cNvCxnSpPr>
              <a:stCxn id="25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0" name="Google Shape;2530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58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58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58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45" name="Google Shape;2545;p58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58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58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58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58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6" name="Google Shape;2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079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7" name="Google Shape;2547;p58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548" name="Google Shape;2548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9" name="Google Shape;2549;p58"/>
            <p:cNvCxnSpPr>
              <a:stCxn id="25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0" name="Google Shape;2550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1" name="Google Shape;2551;p58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2" name="Google Shape;2552;p58"/>
          <p:cNvCxnSpPr>
            <a:stCxn id="25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3" name="Google Shape;2553;p58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54" name="Google Shape;2554;p58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55" name="Google Shape;2555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6" name="Google Shape;2556;p58"/>
            <p:cNvCxnSpPr>
              <a:stCxn id="25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8" name="Google Shape;2558;p58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58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58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58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58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58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58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5" name="Google Shape;2565;p58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66" name="Google Shape;2566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67" name="Google Shape;2567;p58"/>
            <p:cNvCxnSpPr>
              <a:stCxn id="25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8" name="Google Shape;2568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9" name="Google Shape;2569;p58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70" name="Google Shape;2570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1" name="Google Shape;2571;p58"/>
            <p:cNvCxnSpPr>
              <a:stCxn id="25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2" name="Google Shape;2572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3" name="Google Shape;2573;p58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4" name="Google Shape;2574;p58"/>
          <p:cNvCxnSpPr>
            <a:stCxn id="2573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5" name="Google Shape;2575;p58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6" name="Google Shape;2576;p58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77" name="Google Shape;2577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8" name="Google Shape;2578;p58"/>
            <p:cNvCxnSpPr>
              <a:stCxn id="25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9" name="Google Shape;2579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80" name="Google Shape;2580;p58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81" name="Google Shape;2581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82" name="Google Shape;2582;p58"/>
            <p:cNvCxnSpPr>
              <a:stCxn id="258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3" name="Google Shape;2583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59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59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59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5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98" name="Google Shape;2598;p59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92" name="Google Shape;2592;p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593" name="Google Shape;2593;p5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9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9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59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59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59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00" name="Google Shape;2600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1" name="Google Shape;2601;p59"/>
            <p:cNvCxnSpPr>
              <a:stCxn id="260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2" name="Google Shape;2602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3" name="Google Shape;2603;p59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4" name="Google Shape;2604;p59"/>
          <p:cNvCxnSpPr>
            <a:stCxn id="2603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5" name="Google Shape;2605;p59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06" name="Google Shape;2606;p59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07" name="Google Shape;2607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8" name="Google Shape;2608;p59"/>
            <p:cNvCxnSpPr>
              <a:stCxn id="260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9" name="Google Shape;2609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0" name="Google Shape;2610;p59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59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59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59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59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59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59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7" name="Google Shape;2617;p59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18" name="Google Shape;2618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9" name="Google Shape;2619;p59"/>
            <p:cNvCxnSpPr>
              <a:stCxn id="261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0" name="Google Shape;2620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21" name="Google Shape;2621;p59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22" name="Google Shape;2622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3" name="Google Shape;2623;p59"/>
            <p:cNvCxnSpPr>
              <a:stCxn id="262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4" name="Google Shape;2624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25" name="Google Shape;2625;p59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6" name="Google Shape;2626;p59"/>
          <p:cNvCxnSpPr>
            <a:stCxn id="2625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7" name="Google Shape;2627;p59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28" name="Google Shape;2628;p59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29" name="Google Shape;2629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0" name="Google Shape;2630;p59"/>
            <p:cNvCxnSpPr>
              <a:stCxn id="262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1" name="Google Shape;2631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32" name="Google Shape;2632;p59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33" name="Google Shape;2633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4" name="Google Shape;2634;p59"/>
            <p:cNvCxnSpPr>
              <a:stCxn id="263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5" name="Google Shape;2635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36" name="Google Shape;26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81623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60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60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651" name="Google Shape;2651;p60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liberar los </a:t>
            </a:r>
            <a:r>
              <a:rPr lang="en">
                <a:solidFill>
                  <a:srgbClr val="C27BA0"/>
                </a:solidFill>
              </a:rPr>
              <a:t>sectores de protección</a:t>
            </a:r>
            <a:r>
              <a:rPr lang="en">
                <a:solidFill>
                  <a:srgbClr val="000000"/>
                </a:solidFill>
              </a:rPr>
              <a:t>, los cambios se desbloquean y permite establecer rutas que ya no son conflictivas.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45" name="Google Shape;2645;p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646" name="Google Shape;2646;p6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60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60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60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60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2" name="Google Shape;2652;p60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53" name="Google Shape;2653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4" name="Google Shape;2654;p60"/>
            <p:cNvCxnSpPr>
              <a:stCxn id="26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5" name="Google Shape;2655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6" name="Google Shape;2656;p60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7" name="Google Shape;2657;p60"/>
          <p:cNvCxnSpPr>
            <a:stCxn id="2656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8" name="Google Shape;2658;p60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9" name="Google Shape;2659;p60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60" name="Google Shape;2660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61" name="Google Shape;2661;p60"/>
            <p:cNvCxnSpPr>
              <a:stCxn id="266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2" name="Google Shape;2662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63" name="Google Shape;2663;p60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60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60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60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60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60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60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0" name="Google Shape;2670;p60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71" name="Google Shape;2671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72" name="Google Shape;2672;p60"/>
            <p:cNvCxnSpPr>
              <a:stCxn id="267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3" name="Google Shape;2673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74" name="Google Shape;2674;p60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75" name="Google Shape;2675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76" name="Google Shape;2676;p60"/>
            <p:cNvCxnSpPr>
              <a:stCxn id="26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7" name="Google Shape;2677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8" name="Google Shape;2678;p60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9" name="Google Shape;2679;p60"/>
          <p:cNvCxnSpPr>
            <a:stCxn id="2678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0" name="Google Shape;2680;p60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81" name="Google Shape;2681;p60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82" name="Google Shape;2682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3" name="Google Shape;2683;p60"/>
            <p:cNvCxnSpPr>
              <a:stCxn id="268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4" name="Google Shape;2684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5" name="Google Shape;2685;p60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86" name="Google Shape;2686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7" name="Google Shape;2687;p60"/>
            <p:cNvCxnSpPr>
              <a:stCxn id="268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8" name="Google Shape;2688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89" name="Google Shape;2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61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61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61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6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704" name="Google Shape;2704;p61"/>
          <p:cNvSpPr txBox="1">
            <a:spLocks noGrp="1"/>
          </p:cNvSpPr>
          <p:nvPr>
            <p:ph type="body" idx="1"/>
          </p:nvPr>
        </p:nvSpPr>
        <p:spPr>
          <a:xfrm>
            <a:off x="0" y="1433300"/>
            <a:ext cx="91440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Pasado un tiempo de seguridad, se asume que el tren se detuvo y se liberan los cambios y señales del </a:t>
            </a:r>
            <a:r>
              <a:rPr lang="en">
                <a:solidFill>
                  <a:srgbClr val="FF9800"/>
                </a:solidFill>
              </a:rPr>
              <a:t>solape</a:t>
            </a:r>
            <a:endParaRPr>
              <a:solidFill>
                <a:srgbClr val="FF9800"/>
              </a:solidFill>
            </a:endParaRPr>
          </a:p>
        </p:txBody>
      </p:sp>
      <p:sp>
        <p:nvSpPr>
          <p:cNvPr id="2698" name="Google Shape;2698;p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699" name="Google Shape;2699;p6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61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61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61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61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5" name="Google Shape;2705;p61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706" name="Google Shape;2706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07" name="Google Shape;2707;p61"/>
            <p:cNvCxnSpPr>
              <a:stCxn id="27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8" name="Google Shape;2708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09" name="Google Shape;2709;p61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0" name="Google Shape;2710;p61"/>
          <p:cNvCxnSpPr>
            <a:stCxn id="270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1" name="Google Shape;2711;p61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2" name="Google Shape;2712;p61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713" name="Google Shape;2713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4" name="Google Shape;2714;p61"/>
            <p:cNvCxnSpPr>
              <a:stCxn id="27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5" name="Google Shape;2715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16" name="Google Shape;2716;p61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61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61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61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61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61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61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3" name="Google Shape;2723;p61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724" name="Google Shape;2724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5" name="Google Shape;2725;p61"/>
            <p:cNvCxnSpPr>
              <a:stCxn id="27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6" name="Google Shape;2726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7" name="Google Shape;2727;p61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728" name="Google Shape;2728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9" name="Google Shape;2729;p61"/>
            <p:cNvCxnSpPr>
              <a:stCxn id="27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0" name="Google Shape;2730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31" name="Google Shape;2731;p61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2" name="Google Shape;2732;p61"/>
          <p:cNvCxnSpPr>
            <a:stCxn id="2731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3" name="Google Shape;2733;p61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34" name="Google Shape;2734;p61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735" name="Google Shape;2735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36" name="Google Shape;2736;p61"/>
            <p:cNvCxnSpPr>
              <a:stCxn id="273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7" name="Google Shape;2737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38" name="Google Shape;2738;p61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739" name="Google Shape;2739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0" name="Google Shape;2740;p61"/>
            <p:cNvCxnSpPr>
              <a:stCxn id="273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1" name="Google Shape;2741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42" name="Google Shape;27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 semáforos</a:t>
            </a:r>
            <a:endParaRPr/>
          </a:p>
        </p:txBody>
      </p:sp>
      <p:sp>
        <p:nvSpPr>
          <p:cNvPr id="2748" name="Google Shape;2748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749" name="Google Shape;2749;p6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62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62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62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62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62"/>
          <p:cNvSpPr/>
          <p:nvPr/>
        </p:nvSpPr>
        <p:spPr>
          <a:xfrm>
            <a:off x="7792870" y="2674500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2"/>
          <p:cNvSpPr/>
          <p:nvPr/>
        </p:nvSpPr>
        <p:spPr>
          <a:xfrm>
            <a:off x="5624475" y="2674500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2"/>
          <p:cNvSpPr/>
          <p:nvPr/>
        </p:nvSpPr>
        <p:spPr>
          <a:xfrm>
            <a:off x="39815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2"/>
          <p:cNvSpPr/>
          <p:nvPr/>
        </p:nvSpPr>
        <p:spPr>
          <a:xfrm>
            <a:off x="23384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2"/>
          <p:cNvSpPr/>
          <p:nvPr/>
        </p:nvSpPr>
        <p:spPr>
          <a:xfrm>
            <a:off x="6953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2"/>
          <p:cNvSpPr/>
          <p:nvPr/>
        </p:nvSpPr>
        <p:spPr>
          <a:xfrm>
            <a:off x="-70" y="2674500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62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62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62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62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62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62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62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62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62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62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62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62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62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2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62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62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2"/>
          <p:cNvSpPr/>
          <p:nvPr/>
        </p:nvSpPr>
        <p:spPr>
          <a:xfrm>
            <a:off x="7395075" y="293925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2"/>
          <p:cNvSpPr/>
          <p:nvPr/>
        </p:nvSpPr>
        <p:spPr>
          <a:xfrm>
            <a:off x="7486725" y="30354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2"/>
          <p:cNvSpPr/>
          <p:nvPr/>
        </p:nvSpPr>
        <p:spPr>
          <a:xfrm>
            <a:off x="7486725" y="32929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2"/>
          <p:cNvSpPr/>
          <p:nvPr/>
        </p:nvSpPr>
        <p:spPr>
          <a:xfrm>
            <a:off x="7486725" y="3541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62"/>
          <p:cNvSpPr/>
          <p:nvPr/>
        </p:nvSpPr>
        <p:spPr>
          <a:xfrm>
            <a:off x="7792870" y="428902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62"/>
          <p:cNvSpPr/>
          <p:nvPr/>
        </p:nvSpPr>
        <p:spPr>
          <a:xfrm>
            <a:off x="5624475" y="428902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62"/>
          <p:cNvSpPr/>
          <p:nvPr/>
        </p:nvSpPr>
        <p:spPr>
          <a:xfrm>
            <a:off x="39815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62"/>
          <p:cNvSpPr/>
          <p:nvPr/>
        </p:nvSpPr>
        <p:spPr>
          <a:xfrm>
            <a:off x="23384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62"/>
          <p:cNvSpPr/>
          <p:nvPr/>
        </p:nvSpPr>
        <p:spPr>
          <a:xfrm>
            <a:off x="6953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62"/>
          <p:cNvSpPr/>
          <p:nvPr/>
        </p:nvSpPr>
        <p:spPr>
          <a:xfrm>
            <a:off x="-70" y="428902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62"/>
          <p:cNvSpPr/>
          <p:nvPr/>
        </p:nvSpPr>
        <p:spPr>
          <a:xfrm>
            <a:off x="7486725" y="379097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62"/>
          <p:cNvSpPr/>
          <p:nvPr/>
        </p:nvSpPr>
        <p:spPr>
          <a:xfrm>
            <a:off x="5226675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62"/>
          <p:cNvSpPr/>
          <p:nvPr/>
        </p:nvSpPr>
        <p:spPr>
          <a:xfrm>
            <a:off x="531832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62"/>
          <p:cNvSpPr/>
          <p:nvPr/>
        </p:nvSpPr>
        <p:spPr>
          <a:xfrm>
            <a:off x="5318325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62"/>
          <p:cNvSpPr/>
          <p:nvPr/>
        </p:nvSpPr>
        <p:spPr>
          <a:xfrm>
            <a:off x="5318325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62"/>
          <p:cNvSpPr/>
          <p:nvPr/>
        </p:nvSpPr>
        <p:spPr>
          <a:xfrm>
            <a:off x="5318325" y="37435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62"/>
          <p:cNvSpPr/>
          <p:nvPr/>
        </p:nvSpPr>
        <p:spPr>
          <a:xfrm>
            <a:off x="3583700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62"/>
          <p:cNvSpPr/>
          <p:nvPr/>
        </p:nvSpPr>
        <p:spPr>
          <a:xfrm>
            <a:off x="3675350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62"/>
          <p:cNvSpPr/>
          <p:nvPr/>
        </p:nvSpPr>
        <p:spPr>
          <a:xfrm>
            <a:off x="367535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62"/>
          <p:cNvSpPr/>
          <p:nvPr/>
        </p:nvSpPr>
        <p:spPr>
          <a:xfrm>
            <a:off x="3675350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62"/>
          <p:cNvSpPr/>
          <p:nvPr/>
        </p:nvSpPr>
        <p:spPr>
          <a:xfrm>
            <a:off x="367535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62"/>
          <p:cNvSpPr/>
          <p:nvPr/>
        </p:nvSpPr>
        <p:spPr>
          <a:xfrm>
            <a:off x="1940725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62"/>
          <p:cNvSpPr/>
          <p:nvPr/>
        </p:nvSpPr>
        <p:spPr>
          <a:xfrm>
            <a:off x="203237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62"/>
          <p:cNvSpPr/>
          <p:nvPr/>
        </p:nvSpPr>
        <p:spPr>
          <a:xfrm>
            <a:off x="2032375" y="32455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62"/>
          <p:cNvSpPr/>
          <p:nvPr/>
        </p:nvSpPr>
        <p:spPr>
          <a:xfrm>
            <a:off x="2032375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62"/>
          <p:cNvSpPr/>
          <p:nvPr/>
        </p:nvSpPr>
        <p:spPr>
          <a:xfrm>
            <a:off x="2032375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62"/>
          <p:cNvSpPr/>
          <p:nvPr/>
        </p:nvSpPr>
        <p:spPr>
          <a:xfrm>
            <a:off x="297750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62"/>
          <p:cNvSpPr/>
          <p:nvPr/>
        </p:nvSpPr>
        <p:spPr>
          <a:xfrm>
            <a:off x="389400" y="298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62"/>
          <p:cNvSpPr/>
          <p:nvPr/>
        </p:nvSpPr>
        <p:spPr>
          <a:xfrm>
            <a:off x="38940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62"/>
          <p:cNvSpPr/>
          <p:nvPr/>
        </p:nvSpPr>
        <p:spPr>
          <a:xfrm>
            <a:off x="389400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62"/>
          <p:cNvSpPr/>
          <p:nvPr/>
        </p:nvSpPr>
        <p:spPr>
          <a:xfrm>
            <a:off x="38940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7" name="Google Shape;28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425" y="2308803"/>
            <a:ext cx="1643099" cy="39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Plataforma a utilizar</a:t>
            </a:r>
            <a:endParaRPr sz="360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FPGA</a:t>
            </a:r>
            <a:endParaRPr sz="240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5" y="3396000"/>
            <a:ext cx="34707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Más conveniente para redundar.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Determinístico, es HW puro.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Mayor control de la latencia.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Concurrencia real.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0" y="1346200"/>
            <a:ext cx="3908425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221163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uC.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Martín Menéndez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0" y="296703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Santiago Germino</a:t>
            </a:r>
            <a:endParaRPr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una FPGA? 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b="0" i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Field-Programmable Gate Array)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2" name="Google Shape;2822;p64"/>
          <p:cNvSpPr txBox="1">
            <a:spLocks noGrp="1"/>
          </p:cNvSpPr>
          <p:nvPr>
            <p:ph type="body" idx="1"/>
          </p:nvPr>
        </p:nvSpPr>
        <p:spPr>
          <a:xfrm>
            <a:off x="58525" y="1324900"/>
            <a:ext cx="4865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i="1"/>
              <a:t>Matriz de compuertas programables</a:t>
            </a:r>
            <a:endParaRPr i="1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Dispositivo programable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Conformado por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lógicos</a:t>
            </a:r>
            <a:endParaRPr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Configurable</a:t>
            </a:r>
            <a:r>
              <a:rPr lang="en"/>
              <a:t> mediante lenguajes de descripción de hardware</a:t>
            </a:r>
            <a:endParaRPr/>
          </a:p>
        </p:txBody>
      </p:sp>
      <p:sp>
        <p:nvSpPr>
          <p:cNvPr id="2821" name="Google Shape;2821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823" name="Google Shape;2823;p6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4" name="Google Shape;2824;p64"/>
          <p:cNvGrpSpPr/>
          <p:nvPr/>
        </p:nvGrpSpPr>
        <p:grpSpPr>
          <a:xfrm>
            <a:off x="5457675" y="1705975"/>
            <a:ext cx="2506025" cy="2779700"/>
            <a:chOff x="5785950" y="1889963"/>
            <a:chExt cx="2506025" cy="2779700"/>
          </a:xfrm>
        </p:grpSpPr>
        <p:sp>
          <p:nvSpPr>
            <p:cNvPr id="2825" name="Google Shape;2825;p64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4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7" name="Google Shape;2827;p64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8" name="Google Shape;2828;p64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9" name="Google Shape;2829;p64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0" name="Google Shape;2830;p64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1" name="Google Shape;2831;p64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2" name="Google Shape;2832;p64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3" name="Google Shape;2833;p64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4" name="Google Shape;2834;p64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4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4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7" name="Google Shape;2837;p64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8" name="Google Shape;2838;p64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9" name="Google Shape;2839;p64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0" name="Google Shape;2840;p64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1" name="Google Shape;2841;p64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2" name="Google Shape;2842;p64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43" name="Google Shape;2843;p64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4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4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4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4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4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4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4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4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4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4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Google Shape;2854;p64"/>
          <p:cNvSpPr txBox="1"/>
          <p:nvPr/>
        </p:nvSpPr>
        <p:spPr>
          <a:xfrm>
            <a:off x="5706400" y="1090675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sz="2400"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5" name="Google Shape;2855;p64"/>
          <p:cNvSpPr txBox="1"/>
          <p:nvPr/>
        </p:nvSpPr>
        <p:spPr>
          <a:xfrm>
            <a:off x="2266788" y="4047225"/>
            <a:ext cx="35580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Canales de interconexión</a:t>
            </a:r>
            <a:endParaRPr sz="2400" b="1">
              <a:solidFill>
                <a:srgbClr val="C27BA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Arty Z7 10</a:t>
            </a:r>
            <a:endParaRPr/>
          </a:p>
        </p:txBody>
      </p:sp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862" name="Google Shape;2862;p6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3" name="Google Shape;28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433500"/>
            <a:ext cx="4914049" cy="36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65"/>
          <p:cNvSpPr txBox="1"/>
          <p:nvPr/>
        </p:nvSpPr>
        <p:spPr>
          <a:xfrm>
            <a:off x="910275" y="17355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USB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5" name="Google Shape;2865;p65"/>
          <p:cNvSpPr txBox="1"/>
          <p:nvPr/>
        </p:nvSpPr>
        <p:spPr>
          <a:xfrm>
            <a:off x="406800" y="2870150"/>
            <a:ext cx="1236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Ethernet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6" name="Google Shape;2866;p65"/>
          <p:cNvSpPr txBox="1"/>
          <p:nvPr/>
        </p:nvSpPr>
        <p:spPr>
          <a:xfrm>
            <a:off x="2791450" y="11202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HDMI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7" name="Google Shape;2867;p65"/>
          <p:cNvSpPr txBox="1"/>
          <p:nvPr/>
        </p:nvSpPr>
        <p:spPr>
          <a:xfrm>
            <a:off x="4498025" y="11587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8" name="Google Shape;2868;p65"/>
          <p:cNvSpPr txBox="1"/>
          <p:nvPr/>
        </p:nvSpPr>
        <p:spPr>
          <a:xfrm>
            <a:off x="4406175" y="4636500"/>
            <a:ext cx="1410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Botones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9" name="Google Shape;2869;p65"/>
          <p:cNvSpPr txBox="1"/>
          <p:nvPr/>
        </p:nvSpPr>
        <p:spPr>
          <a:xfrm>
            <a:off x="6060900" y="3485450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0" name="Google Shape;2870;p65"/>
          <p:cNvSpPr txBox="1"/>
          <p:nvPr/>
        </p:nvSpPr>
        <p:spPr>
          <a:xfrm>
            <a:off x="6060900" y="30016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1" name="Google Shape;2871;p65"/>
          <p:cNvSpPr txBox="1"/>
          <p:nvPr/>
        </p:nvSpPr>
        <p:spPr>
          <a:xfrm>
            <a:off x="670800" y="3485450"/>
            <a:ext cx="972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2" name="Google Shape;2872;p65"/>
          <p:cNvSpPr txBox="1"/>
          <p:nvPr/>
        </p:nvSpPr>
        <p:spPr>
          <a:xfrm>
            <a:off x="3178625" y="4636500"/>
            <a:ext cx="1319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3" name="Google Shape;2873;p65"/>
          <p:cNvSpPr txBox="1"/>
          <p:nvPr/>
        </p:nvSpPr>
        <p:spPr>
          <a:xfrm>
            <a:off x="6060900" y="2154850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 - Arquitectura propuesta</a:t>
            </a:r>
            <a:endParaRPr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1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187" name="Google Shape;2187;p4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9" name="Google Shape;21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00" y="3442200"/>
            <a:ext cx="5671025" cy="1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8" y="1410050"/>
            <a:ext cx="82677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a utilizar</a:t>
            </a:r>
            <a:endParaRPr sz="360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Redundancia y diversidad</a:t>
            </a:r>
            <a:endParaRPr sz="240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coincidencia)</a:t>
            </a:r>
            <a:endParaRPr/>
          </a:p>
        </p:txBody>
      </p:sp>
      <p:sp>
        <p:nvSpPr>
          <p:cNvPr id="2901" name="Google Shape;2901;p67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87" name="Google Shape;2887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888" name="Google Shape;2888;p6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9" name="Google Shape;288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p67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67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67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67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67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67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67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67"/>
          <p:cNvSpPr/>
          <p:nvPr/>
        </p:nvSpPr>
        <p:spPr>
          <a:xfrm>
            <a:off x="4695250" y="36171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67"/>
          <p:cNvSpPr/>
          <p:nvPr/>
        </p:nvSpPr>
        <p:spPr>
          <a:xfrm>
            <a:off x="7162225" y="28948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67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discrepancia)</a:t>
            </a:r>
            <a:endParaRPr/>
          </a:p>
        </p:txBody>
      </p:sp>
      <p:sp>
        <p:nvSpPr>
          <p:cNvPr id="2910" name="Google Shape;2910;p68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7" name="Google Shape;2907;p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921" name="Google Shape;2921;p68"/>
          <p:cNvSpPr txBox="1">
            <a:spLocks noGrp="1"/>
          </p:cNvSpPr>
          <p:nvPr>
            <p:ph type="subTitle" idx="4294967295"/>
          </p:nvPr>
        </p:nvSpPr>
        <p:spPr>
          <a:xfrm>
            <a:off x="7126288" y="2959100"/>
            <a:ext cx="2017712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72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72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8" name="Google Shape;2908;p6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9" name="Google Shape;290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68"/>
          <p:cNvPicPr preferRelativeResize="0"/>
          <p:nvPr/>
        </p:nvPicPr>
        <p:blipFill rotWithShape="1">
          <a:blip r:embed="rId3">
            <a:alphaModFix amt="46000"/>
          </a:blip>
          <a:srcRect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68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68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68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68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68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68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68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68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68"/>
          <p:cNvSpPr/>
          <p:nvPr/>
        </p:nvSpPr>
        <p:spPr>
          <a:xfrm>
            <a:off x="4724650" y="357102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votación)</a:t>
            </a:r>
            <a:endParaRPr/>
          </a:p>
        </p:txBody>
      </p:sp>
      <p:sp>
        <p:nvSpPr>
          <p:cNvPr id="2930" name="Google Shape;2930;p69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7" name="Google Shape;2927;p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928" name="Google Shape;2928;p6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9" name="Google Shape;292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31" name="Google Shape;2931;p69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69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69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69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69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9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9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9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9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0" name="Google Shape;2940;p69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69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69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69"/>
          <p:cNvSpPr/>
          <p:nvPr/>
        </p:nvSpPr>
        <p:spPr>
          <a:xfrm>
            <a:off x="4624563" y="400970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69"/>
          <p:cNvSpPr/>
          <p:nvPr/>
        </p:nvSpPr>
        <p:spPr>
          <a:xfrm>
            <a:off x="7335325" y="28865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discrepancia)</a:t>
            </a:r>
            <a:endParaRPr/>
          </a:p>
        </p:txBody>
      </p:sp>
      <p:sp>
        <p:nvSpPr>
          <p:cNvPr id="2954" name="Google Shape;2954;p70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1" name="Google Shape;2951;p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964" name="Google Shape;2964;p70"/>
          <p:cNvSpPr txBox="1">
            <a:spLocks noGrp="1"/>
          </p:cNvSpPr>
          <p:nvPr>
            <p:ph type="subTitle" idx="4294967295"/>
          </p:nvPr>
        </p:nvSpPr>
        <p:spPr>
          <a:xfrm>
            <a:off x="7126288" y="2959100"/>
            <a:ext cx="2017712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72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72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2" name="Google Shape;2952;p7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3" name="Google Shape;29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55" name="Google Shape;2955;p70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70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70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70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70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70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70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70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70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5" name="Google Shape;2965;p70"/>
          <p:cNvPicPr preferRelativeResize="0"/>
          <p:nvPr/>
        </p:nvPicPr>
        <p:blipFill rotWithShape="1">
          <a:blip r:embed="rId3">
            <a:alphaModFix amt="51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70"/>
          <p:cNvPicPr preferRelativeResize="0"/>
          <p:nvPr/>
        </p:nvPicPr>
        <p:blipFill rotWithShape="1">
          <a:blip r:embed="rId3">
            <a:alphaModFix amt="12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70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70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70"/>
          <p:cNvSpPr/>
          <p:nvPr/>
        </p:nvSpPr>
        <p:spPr>
          <a:xfrm>
            <a:off x="4592150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del mismo fabricante)</a:t>
            </a:r>
            <a:endParaRPr/>
          </a:p>
        </p:txBody>
      </p:sp>
      <p:sp>
        <p:nvSpPr>
          <p:cNvPr id="2978" name="Google Shape;2978;p71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5" name="Google Shape;2975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976" name="Google Shape;2976;p7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7" name="Google Shape;2977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9" name="Google Shape;2979;p71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71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71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71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71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71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71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71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7" name="Google Shape;2987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71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71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71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71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71"/>
          <p:cNvSpPr/>
          <p:nvPr/>
        </p:nvSpPr>
        <p:spPr>
          <a:xfrm>
            <a:off x="4624550" y="40224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71"/>
          <p:cNvSpPr/>
          <p:nvPr/>
        </p:nvSpPr>
        <p:spPr>
          <a:xfrm>
            <a:off x="7407475" y="275520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71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71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71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2" name="Google Shape;3002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diferente fabricante)</a:t>
            </a:r>
            <a:endParaRPr/>
          </a:p>
        </p:txBody>
      </p:sp>
      <p:sp>
        <p:nvSpPr>
          <p:cNvPr id="3008" name="Google Shape;3008;p72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6" name="Google Shape;3006;p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3007" name="Google Shape;3007;p7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72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72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2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2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2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2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72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72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72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72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72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72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72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72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3" name="Google Shape;3023;p72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276800" y="275515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800" y="149140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7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2276800" y="3897600"/>
            <a:ext cx="940800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72"/>
          <p:cNvSpPr/>
          <p:nvPr/>
        </p:nvSpPr>
        <p:spPr>
          <a:xfrm>
            <a:off x="4599563" y="16884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/>
          <p:cNvSpPr/>
          <p:nvPr/>
        </p:nvSpPr>
        <p:spPr>
          <a:xfrm>
            <a:off x="4592175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/>
          <p:cNvSpPr/>
          <p:nvPr/>
        </p:nvSpPr>
        <p:spPr>
          <a:xfrm>
            <a:off x="7302925" y="276942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(En diferentes partes de la FPGAs)</a:t>
            </a:r>
            <a:endParaRPr/>
          </a:p>
        </p:txBody>
      </p:sp>
      <p:sp>
        <p:nvSpPr>
          <p:cNvPr id="3034" name="Google Shape;3034;p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035" name="Google Shape;3035;p7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6" name="Google Shape;3036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31191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41478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51765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31191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41478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Google Shape;3041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51765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31191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3" name="Google Shape;3043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41478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4" name="Google Shape;3044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51765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73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443550" y="2380788"/>
            <a:ext cx="1591599" cy="15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6" name="Google Shape;3046;p73"/>
          <p:cNvSpPr/>
          <p:nvPr/>
        </p:nvSpPr>
        <p:spPr>
          <a:xfrm>
            <a:off x="2441025" y="30814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74"/>
          <p:cNvSpPr txBox="1">
            <a:spLocks noGrp="1"/>
          </p:cNvSpPr>
          <p:nvPr>
            <p:ph type="ctrTitle"/>
          </p:nvPr>
        </p:nvSpPr>
        <p:spPr>
          <a:xfrm>
            <a:off x="183700" y="2871150"/>
            <a:ext cx="544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de redundancia </a:t>
            </a:r>
            <a:endParaRPr sz="3600"/>
          </a:p>
        </p:txBody>
      </p:sp>
      <p:sp>
        <p:nvSpPr>
          <p:cNvPr id="3052" name="Google Shape;3052;p74"/>
          <p:cNvSpPr txBox="1">
            <a:spLocks noGrp="1"/>
          </p:cNvSpPr>
          <p:nvPr>
            <p:ph type="subTitle" idx="1"/>
          </p:nvPr>
        </p:nvSpPr>
        <p:spPr>
          <a:xfrm>
            <a:off x="293925" y="3975450"/>
            <a:ext cx="42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Qué hacer con cada elemento</a:t>
            </a:r>
            <a:endParaRPr sz="2400"/>
          </a:p>
        </p:txBody>
      </p:sp>
      <p:sp>
        <p:nvSpPr>
          <p:cNvPr id="3053" name="Google Shape;3053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054" name="Google Shape;3054;p7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Event Upset (SEUs)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Single Event Transients (SETs)</a:t>
            </a:r>
            <a:endParaRPr/>
          </a:p>
        </p:txBody>
      </p:sp>
      <p:sp>
        <p:nvSpPr>
          <p:cNvPr id="3060" name="Google Shape;3060;p7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069" name="Google Shape;3069;p75"/>
          <p:cNvSpPr txBox="1">
            <a:spLocks noGrp="1"/>
          </p:cNvSpPr>
          <p:nvPr>
            <p:ph type="body" idx="4294967295"/>
          </p:nvPr>
        </p:nvSpPr>
        <p:spPr>
          <a:xfrm>
            <a:off x="65088" y="1539875"/>
            <a:ext cx="9078912" cy="1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SEUs : Alteran el </a:t>
            </a:r>
            <a:r>
              <a:rPr lang="en">
                <a:solidFill>
                  <a:srgbClr val="FF9800"/>
                </a:solidFill>
              </a:rPr>
              <a:t>estado lógico</a:t>
            </a:r>
            <a:r>
              <a:rPr lang="en"/>
              <a:t> de las memorias estáticas.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SETs : Causan </a:t>
            </a:r>
            <a:r>
              <a:rPr lang="en">
                <a:solidFill>
                  <a:srgbClr val="FF9800"/>
                </a:solidFill>
              </a:rPr>
              <a:t>pulsos transitorios</a:t>
            </a:r>
            <a:r>
              <a:rPr lang="en"/>
              <a:t> en las rutas lógicas combinacionales.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La funcionalidad de la FPGA depende de los datos.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Triple Modular Redundancy (TMR)</a:t>
            </a:r>
            <a:endParaRPr/>
          </a:p>
        </p:txBody>
      </p:sp>
      <p:grpSp>
        <p:nvGrpSpPr>
          <p:cNvPr id="3061" name="Google Shape;3061;p7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62" name="Google Shape;3062;p7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0" name="Google Shape;3070;p75"/>
          <p:cNvSpPr txBox="1"/>
          <p:nvPr/>
        </p:nvSpPr>
        <p:spPr>
          <a:xfrm>
            <a:off x="2038550" y="3295263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SEUs</a:t>
            </a:r>
            <a:endParaRPr b="1"/>
          </a:p>
        </p:txBody>
      </p:sp>
      <p:sp>
        <p:nvSpPr>
          <p:cNvPr id="3071" name="Google Shape;3071;p75"/>
          <p:cNvSpPr txBox="1"/>
          <p:nvPr/>
        </p:nvSpPr>
        <p:spPr>
          <a:xfrm>
            <a:off x="2038550" y="4086938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SETs</a:t>
            </a:r>
            <a:endParaRPr b="1"/>
          </a:p>
        </p:txBody>
      </p:sp>
      <p:sp>
        <p:nvSpPr>
          <p:cNvPr id="3072" name="Google Shape;3072;p75"/>
          <p:cNvSpPr/>
          <p:nvPr/>
        </p:nvSpPr>
        <p:spPr>
          <a:xfrm>
            <a:off x="3337450" y="344722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75"/>
          <p:cNvSpPr/>
          <p:nvPr/>
        </p:nvSpPr>
        <p:spPr>
          <a:xfrm>
            <a:off x="3291475" y="42388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75"/>
          <p:cNvSpPr txBox="1"/>
          <p:nvPr/>
        </p:nvSpPr>
        <p:spPr>
          <a:xfrm>
            <a:off x="4469775" y="3262300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acumulen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5" name="Google Shape;3075;p75"/>
          <p:cNvSpPr txBox="1"/>
          <p:nvPr/>
        </p:nvSpPr>
        <p:spPr>
          <a:xfrm>
            <a:off x="4469775" y="4053975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propaguen</a:t>
            </a: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6" name="Google Shape;3076;p75"/>
          <p:cNvSpPr txBox="1"/>
          <p:nvPr/>
        </p:nvSpPr>
        <p:spPr>
          <a:xfrm>
            <a:off x="1324513" y="4724200"/>
            <a:ext cx="45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Triple Module Redundancy Design Techniques for Virtex FPGAs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077" name="Google Shape;3077;p75"/>
          <p:cNvGrpSpPr/>
          <p:nvPr/>
        </p:nvGrpSpPr>
        <p:grpSpPr>
          <a:xfrm>
            <a:off x="1009930" y="4774460"/>
            <a:ext cx="314590" cy="269367"/>
            <a:chOff x="1934025" y="1001650"/>
            <a:chExt cx="415300" cy="355600"/>
          </a:xfrm>
        </p:grpSpPr>
        <p:sp>
          <p:nvSpPr>
            <p:cNvPr id="3078" name="Google Shape;3078;p7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Throughput Logic</a:t>
            </a:r>
            <a:endParaRPr/>
          </a:p>
        </p:txBody>
      </p:sp>
      <p:sp>
        <p:nvSpPr>
          <p:cNvPr id="3087" name="Google Shape;3087;p7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3088" name="Google Shape;3088;p7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89" name="Google Shape;3089;p7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6" name="Google Shape;3096;p76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entrada y salida se encuentran conectadas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lazos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7" name="Google Shape;3097;p76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76"/>
          <p:cNvSpPr txBox="1"/>
          <p:nvPr/>
        </p:nvSpPr>
        <p:spPr>
          <a:xfrm>
            <a:off x="2150575" y="2516038"/>
            <a:ext cx="4658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No dependen de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anteriores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9" name="Google Shape;3099;p76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76"/>
          <p:cNvSpPr/>
          <p:nvPr/>
        </p:nvSpPr>
        <p:spPr>
          <a:xfrm>
            <a:off x="3387550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76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76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76"/>
          <p:cNvSpPr txBox="1"/>
          <p:nvPr/>
        </p:nvSpPr>
        <p:spPr>
          <a:xfrm>
            <a:off x="2953350" y="4648350"/>
            <a:ext cx="3237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Sumadores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State-Machine Logic</a:t>
            </a:r>
            <a:endParaRPr/>
          </a:p>
        </p:txBody>
      </p:sp>
      <p:sp>
        <p:nvSpPr>
          <p:cNvPr id="3108" name="Google Shape;3108;p7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3109" name="Google Shape;3109;p7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10" name="Google Shape;3110;p7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7" name="Google Shape;3117;p77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la salida depende de la entrada y el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anterior.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8" name="Google Shape;3118;p77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77"/>
          <p:cNvSpPr txBox="1"/>
          <p:nvPr/>
        </p:nvSpPr>
        <p:spPr>
          <a:xfrm>
            <a:off x="780025" y="2523700"/>
            <a:ext cx="7399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Si un estado es incorrecto, los próximos lo serán también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0" name="Google Shape;3120;p77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77"/>
          <p:cNvSpPr/>
          <p:nvPr/>
        </p:nvSpPr>
        <p:spPr>
          <a:xfrm>
            <a:off x="3100800" y="3978625"/>
            <a:ext cx="9498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77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77"/>
          <p:cNvSpPr txBox="1"/>
          <p:nvPr/>
        </p:nvSpPr>
        <p:spPr>
          <a:xfrm>
            <a:off x="1829625" y="4648350"/>
            <a:ext cx="5180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Acumuladores, contadores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5" name="Google Shape;3125;p77"/>
          <p:cNvSpPr/>
          <p:nvPr/>
        </p:nvSpPr>
        <p:spPr>
          <a:xfrm>
            <a:off x="5053275" y="3259350"/>
            <a:ext cx="144300" cy="5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77"/>
          <p:cNvSpPr/>
          <p:nvPr/>
        </p:nvSpPr>
        <p:spPr>
          <a:xfrm>
            <a:off x="3641775" y="3161557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77"/>
          <p:cNvSpPr/>
          <p:nvPr/>
        </p:nvSpPr>
        <p:spPr>
          <a:xfrm>
            <a:off x="3641850" y="3645500"/>
            <a:ext cx="4320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77"/>
          <p:cNvSpPr/>
          <p:nvPr/>
        </p:nvSpPr>
        <p:spPr>
          <a:xfrm>
            <a:off x="3497575" y="3161550"/>
            <a:ext cx="144300" cy="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77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Input/Output Logic</a:t>
            </a:r>
            <a:endParaRPr/>
          </a:p>
        </p:txBody>
      </p:sp>
      <p:sp>
        <p:nvSpPr>
          <p:cNvPr id="3135" name="Google Shape;3135;p7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3136" name="Google Shape;3136;p7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37" name="Google Shape;3137;p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4" name="Google Shape;3144;p78"/>
          <p:cNvSpPr txBox="1"/>
          <p:nvPr/>
        </p:nvSpPr>
        <p:spPr>
          <a:xfrm>
            <a:off x="1101500" y="1987925"/>
            <a:ext cx="47994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Entradas y salidas de la FPGA misma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5" name="Google Shape;3145;p78"/>
          <p:cNvSpPr/>
          <p:nvPr/>
        </p:nvSpPr>
        <p:spPr>
          <a:xfrm rot="5400000">
            <a:off x="3254475" y="2827092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78"/>
          <p:cNvSpPr txBox="1"/>
          <p:nvPr/>
        </p:nvSpPr>
        <p:spPr>
          <a:xfrm>
            <a:off x="1344650" y="3184700"/>
            <a:ext cx="43131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Finitas y sometidas a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ruido eléctrico 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y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radiación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47" name="Google Shape;3147;p78"/>
          <p:cNvGrpSpPr/>
          <p:nvPr/>
        </p:nvGrpSpPr>
        <p:grpSpPr>
          <a:xfrm>
            <a:off x="6530475" y="1532350"/>
            <a:ext cx="2506025" cy="2779700"/>
            <a:chOff x="5785950" y="1889963"/>
            <a:chExt cx="2506025" cy="2779700"/>
          </a:xfrm>
        </p:grpSpPr>
        <p:sp>
          <p:nvSpPr>
            <p:cNvPr id="3148" name="Google Shape;3148;p78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8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0" name="Google Shape;3150;p78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1" name="Google Shape;3151;p78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2" name="Google Shape;3152;p78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3" name="Google Shape;3153;p78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4" name="Google Shape;3154;p78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3155;p78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3156;p78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7" name="Google Shape;3157;p78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8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8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60" name="Google Shape;3160;p78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1" name="Google Shape;3161;p78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2" name="Google Shape;3162;p78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3" name="Google Shape;3163;p78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4" name="Google Shape;3164;p78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5" name="Google Shape;3165;p78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6" name="Google Shape;3166;p78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8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8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8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8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8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8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8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8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8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8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7" name="Google Shape;3177;p78"/>
          <p:cNvSpPr txBox="1"/>
          <p:nvPr/>
        </p:nvSpPr>
        <p:spPr>
          <a:xfrm>
            <a:off x="6779200" y="917050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sz="2400"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features </a:t>
            </a:r>
            <a:r>
              <a:rPr lang="en" sz="1400"/>
              <a:t>(Block RAM, LUT,Shift-registers,DLLs)</a:t>
            </a:r>
            <a:endParaRPr sz="1400"/>
          </a:p>
        </p:txBody>
      </p:sp>
      <p:sp>
        <p:nvSpPr>
          <p:cNvPr id="3183" name="Google Shape;3183;p79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3192" name="Google Shape;3192;p79"/>
          <p:cNvSpPr txBox="1">
            <a:spLocks noGrp="1"/>
          </p:cNvSpPr>
          <p:nvPr>
            <p:ph type="body" idx="4294967295"/>
          </p:nvPr>
        </p:nvSpPr>
        <p:spPr>
          <a:xfrm>
            <a:off x="0" y="1544638"/>
            <a:ext cx="8756650" cy="276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Block RAM : Guarda </a:t>
            </a:r>
            <a:r>
              <a:rPr lang="en">
                <a:solidFill>
                  <a:srgbClr val="FF9800"/>
                </a:solidFill>
              </a:rPr>
              <a:t>gran cantidad de datos</a:t>
            </a:r>
            <a:r>
              <a:rPr lang="en"/>
              <a:t> de la FPGA.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Look-Up Table (LUTs) : </a:t>
            </a:r>
            <a:r>
              <a:rPr lang="en">
                <a:solidFill>
                  <a:srgbClr val="FF9800"/>
                </a:solidFill>
              </a:rPr>
              <a:t>Tablas de verdad </a:t>
            </a:r>
            <a:r>
              <a:rPr lang="en"/>
              <a:t>de la FPGA.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Shift-Registers : </a:t>
            </a:r>
            <a:r>
              <a:rPr lang="en">
                <a:solidFill>
                  <a:srgbClr val="FF9800"/>
                </a:solidFill>
              </a:rPr>
              <a:t>Registros</a:t>
            </a:r>
            <a:r>
              <a:rPr lang="en"/>
              <a:t> de desplazamiento.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Delay Locked Loop (DLLs) : Usado para sincronismos y </a:t>
            </a:r>
            <a:r>
              <a:rPr lang="en">
                <a:solidFill>
                  <a:srgbClr val="FF9800"/>
                </a:solidFill>
              </a:rPr>
              <a:t>clocks altos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3184" name="Google Shape;3184;p7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85" name="Google Shape;3185;p7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Redundant Voter (TRV)</a:t>
            </a:r>
            <a:endParaRPr sz="1400"/>
          </a:p>
        </p:txBody>
      </p:sp>
      <p:sp>
        <p:nvSpPr>
          <p:cNvPr id="3198" name="Google Shape;3198;p80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3208" name="Google Shape;3208;p80"/>
          <p:cNvSpPr txBox="1">
            <a:spLocks noGrp="1"/>
          </p:cNvSpPr>
          <p:nvPr>
            <p:ph type="subTitle" idx="4294967295"/>
          </p:nvPr>
        </p:nvSpPr>
        <p:spPr>
          <a:xfrm>
            <a:off x="6997700" y="2300288"/>
            <a:ext cx="2146300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Votador mayoritario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9" name="Google Shape;3209;p80"/>
          <p:cNvSpPr txBox="1">
            <a:spLocks noGrp="1"/>
          </p:cNvSpPr>
          <p:nvPr>
            <p:ph type="subTitle" idx="4294967295"/>
          </p:nvPr>
        </p:nvSpPr>
        <p:spPr>
          <a:xfrm>
            <a:off x="8826500" y="2776538"/>
            <a:ext cx="317500" cy="409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99" name="Google Shape;3199;p8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00" name="Google Shape;3200;p8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8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8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8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8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8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7" name="Google Shape;3207;p80"/>
          <p:cNvSpPr/>
          <p:nvPr/>
        </p:nvSpPr>
        <p:spPr>
          <a:xfrm>
            <a:off x="2037484" y="13950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80"/>
          <p:cNvSpPr/>
          <p:nvPr/>
        </p:nvSpPr>
        <p:spPr>
          <a:xfrm>
            <a:off x="1583278" y="20667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80"/>
          <p:cNvSpPr/>
          <p:nvPr/>
        </p:nvSpPr>
        <p:spPr>
          <a:xfrm>
            <a:off x="1575975" y="17339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80"/>
          <p:cNvSpPr/>
          <p:nvPr/>
        </p:nvSpPr>
        <p:spPr>
          <a:xfrm>
            <a:off x="2347203" y="15620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3" name="Google Shape;3213;p80"/>
          <p:cNvCxnSpPr/>
          <p:nvPr/>
        </p:nvCxnSpPr>
        <p:spPr>
          <a:xfrm rot="10800000">
            <a:off x="2340822" y="18063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4" name="Google Shape;3214;p80"/>
          <p:cNvCxnSpPr/>
          <p:nvPr/>
        </p:nvCxnSpPr>
        <p:spPr>
          <a:xfrm flipH="1">
            <a:off x="2340767" y="20579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5" name="Google Shape;3215;p80"/>
          <p:cNvSpPr/>
          <p:nvPr/>
        </p:nvSpPr>
        <p:spPr>
          <a:xfrm>
            <a:off x="2651726" y="18063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6" name="Google Shape;3216;p80"/>
          <p:cNvCxnSpPr>
            <a:stCxn id="3215" idx="3"/>
            <a:endCxn id="3217" idx="1"/>
          </p:cNvCxnSpPr>
          <p:nvPr/>
        </p:nvCxnSpPr>
        <p:spPr>
          <a:xfrm>
            <a:off x="3026426" y="19623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8" name="Google Shape;3218;p80"/>
          <p:cNvSpPr/>
          <p:nvPr/>
        </p:nvSpPr>
        <p:spPr>
          <a:xfrm>
            <a:off x="2044784" y="26349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80"/>
          <p:cNvSpPr/>
          <p:nvPr/>
        </p:nvSpPr>
        <p:spPr>
          <a:xfrm>
            <a:off x="1590578" y="33066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80"/>
          <p:cNvSpPr/>
          <p:nvPr/>
        </p:nvSpPr>
        <p:spPr>
          <a:xfrm>
            <a:off x="1583275" y="29738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80"/>
          <p:cNvSpPr/>
          <p:nvPr/>
        </p:nvSpPr>
        <p:spPr>
          <a:xfrm>
            <a:off x="2354503" y="2801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2" name="Google Shape;3222;p80"/>
          <p:cNvCxnSpPr/>
          <p:nvPr/>
        </p:nvCxnSpPr>
        <p:spPr>
          <a:xfrm rot="10800000">
            <a:off x="2348122" y="30462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3" name="Google Shape;3223;p80"/>
          <p:cNvCxnSpPr/>
          <p:nvPr/>
        </p:nvCxnSpPr>
        <p:spPr>
          <a:xfrm flipH="1">
            <a:off x="2348067" y="32978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4" name="Google Shape;3224;p80"/>
          <p:cNvSpPr/>
          <p:nvPr/>
        </p:nvSpPr>
        <p:spPr>
          <a:xfrm>
            <a:off x="2659026" y="30462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5" name="Google Shape;3225;p80"/>
          <p:cNvCxnSpPr>
            <a:stCxn id="3224" idx="3"/>
            <a:endCxn id="3226" idx="1"/>
          </p:cNvCxnSpPr>
          <p:nvPr/>
        </p:nvCxnSpPr>
        <p:spPr>
          <a:xfrm>
            <a:off x="3033726" y="32022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7" name="Google Shape;3227;p80"/>
          <p:cNvSpPr/>
          <p:nvPr/>
        </p:nvSpPr>
        <p:spPr>
          <a:xfrm>
            <a:off x="2044784" y="38748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80"/>
          <p:cNvSpPr/>
          <p:nvPr/>
        </p:nvSpPr>
        <p:spPr>
          <a:xfrm>
            <a:off x="1590578" y="45465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80"/>
          <p:cNvSpPr/>
          <p:nvPr/>
        </p:nvSpPr>
        <p:spPr>
          <a:xfrm>
            <a:off x="1583275" y="42137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80"/>
          <p:cNvSpPr/>
          <p:nvPr/>
        </p:nvSpPr>
        <p:spPr>
          <a:xfrm>
            <a:off x="2354503" y="40418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1" name="Google Shape;3231;p80"/>
          <p:cNvCxnSpPr/>
          <p:nvPr/>
        </p:nvCxnSpPr>
        <p:spPr>
          <a:xfrm rot="10800000">
            <a:off x="2348122" y="42861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2" name="Google Shape;3232;p80"/>
          <p:cNvCxnSpPr/>
          <p:nvPr/>
        </p:nvCxnSpPr>
        <p:spPr>
          <a:xfrm flipH="1">
            <a:off x="2348067" y="45377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3" name="Google Shape;3233;p80"/>
          <p:cNvSpPr/>
          <p:nvPr/>
        </p:nvSpPr>
        <p:spPr>
          <a:xfrm>
            <a:off x="2659026" y="42861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4" name="Google Shape;3234;p80"/>
          <p:cNvCxnSpPr>
            <a:stCxn id="3233" idx="3"/>
            <a:endCxn id="3235" idx="1"/>
          </p:cNvCxnSpPr>
          <p:nvPr/>
        </p:nvCxnSpPr>
        <p:spPr>
          <a:xfrm>
            <a:off x="3033726" y="44421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6" name="Google Shape;3236;p80"/>
          <p:cNvSpPr/>
          <p:nvPr/>
        </p:nvSpPr>
        <p:spPr>
          <a:xfrm>
            <a:off x="3119801" y="3132025"/>
            <a:ext cx="16362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80"/>
          <p:cNvSpPr/>
          <p:nvPr/>
        </p:nvSpPr>
        <p:spPr>
          <a:xfrm>
            <a:off x="3119675" y="19201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80"/>
          <p:cNvSpPr/>
          <p:nvPr/>
        </p:nvSpPr>
        <p:spPr>
          <a:xfrm>
            <a:off x="4379050" y="26857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80"/>
          <p:cNvSpPr/>
          <p:nvPr/>
        </p:nvSpPr>
        <p:spPr>
          <a:xfrm>
            <a:off x="3119675" y="44012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80"/>
          <p:cNvSpPr/>
          <p:nvPr/>
        </p:nvSpPr>
        <p:spPr>
          <a:xfrm>
            <a:off x="4402850" y="35573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80"/>
          <p:cNvSpPr/>
          <p:nvPr/>
        </p:nvSpPr>
        <p:spPr>
          <a:xfrm rot="-3538480">
            <a:off x="3714511" y="3996377"/>
            <a:ext cx="957477" cy="983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80"/>
          <p:cNvSpPr/>
          <p:nvPr/>
        </p:nvSpPr>
        <p:spPr>
          <a:xfrm rot="3631610">
            <a:off x="3696263" y="2311359"/>
            <a:ext cx="957286" cy="98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80"/>
          <p:cNvSpPr/>
          <p:nvPr/>
        </p:nvSpPr>
        <p:spPr>
          <a:xfrm>
            <a:off x="4759584" y="263425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80"/>
          <p:cNvSpPr/>
          <p:nvPr/>
        </p:nvSpPr>
        <p:spPr>
          <a:xfrm>
            <a:off x="5072853" y="28331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45" name="Google Shape;3245;p80"/>
          <p:cNvCxnSpPr>
            <a:stCxn id="3243" idx="1"/>
            <a:endCxn id="3244" idx="1"/>
          </p:cNvCxnSpPr>
          <p:nvPr/>
        </p:nvCxnSpPr>
        <p:spPr>
          <a:xfrm>
            <a:off x="4759584" y="3202300"/>
            <a:ext cx="31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6" name="Google Shape;3246;p80"/>
          <p:cNvCxnSpPr/>
          <p:nvPr/>
        </p:nvCxnSpPr>
        <p:spPr>
          <a:xfrm>
            <a:off x="4755700" y="2776000"/>
            <a:ext cx="328500" cy="138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7" name="Google Shape;3247;p80"/>
          <p:cNvCxnSpPr/>
          <p:nvPr/>
        </p:nvCxnSpPr>
        <p:spPr>
          <a:xfrm rot="10800000" flipH="1">
            <a:off x="4755700" y="3519000"/>
            <a:ext cx="338100" cy="113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8" name="Google Shape;3248;p80"/>
          <p:cNvCxnSpPr>
            <a:endCxn id="3243" idx="3"/>
          </p:cNvCxnSpPr>
          <p:nvPr/>
        </p:nvCxnSpPr>
        <p:spPr>
          <a:xfrm>
            <a:off x="5838084" y="3202300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9" name="Google Shape;3249;p80"/>
          <p:cNvSpPr/>
          <p:nvPr/>
        </p:nvSpPr>
        <p:spPr>
          <a:xfrm>
            <a:off x="6139400" y="3052339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Votador mayoritario en LUT</a:t>
            </a:r>
            <a:endParaRPr sz="1400"/>
          </a:p>
        </p:txBody>
      </p:sp>
      <p:sp>
        <p:nvSpPr>
          <p:cNvPr id="3255" name="Google Shape;3255;p81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3264" name="Google Shape;3264;p81"/>
          <p:cNvSpPr txBox="1">
            <a:spLocks noGrp="1"/>
          </p:cNvSpPr>
          <p:nvPr>
            <p:ph type="subTitle" idx="4294967295"/>
          </p:nvPr>
        </p:nvSpPr>
        <p:spPr>
          <a:xfrm>
            <a:off x="8826500" y="2562225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8" name="Google Shape;3288;p81"/>
          <p:cNvSpPr txBox="1">
            <a:spLocks noGrp="1"/>
          </p:cNvSpPr>
          <p:nvPr>
            <p:ph type="subTitle" idx="4294967295"/>
          </p:nvPr>
        </p:nvSpPr>
        <p:spPr>
          <a:xfrm>
            <a:off x="0" y="1514475"/>
            <a:ext cx="317500" cy="409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9" name="Google Shape;3289;p81"/>
          <p:cNvSpPr txBox="1">
            <a:spLocks noGrp="1"/>
          </p:cNvSpPr>
          <p:nvPr>
            <p:ph type="subTitle" idx="4294967295"/>
          </p:nvPr>
        </p:nvSpPr>
        <p:spPr>
          <a:xfrm>
            <a:off x="0" y="2784475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0" name="Google Shape;3290;p81"/>
          <p:cNvSpPr txBox="1">
            <a:spLocks noGrp="1"/>
          </p:cNvSpPr>
          <p:nvPr>
            <p:ph type="subTitle" idx="4294967295"/>
          </p:nvPr>
        </p:nvSpPr>
        <p:spPr>
          <a:xfrm>
            <a:off x="0" y="4254500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256" name="Google Shape;3256;p8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57" name="Google Shape;3257;p8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8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8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8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8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8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5" name="Google Shape;3265;p81"/>
          <p:cNvCxnSpPr/>
          <p:nvPr/>
        </p:nvCxnSpPr>
        <p:spPr>
          <a:xfrm flipH="1">
            <a:off x="793645" y="2029622"/>
            <a:ext cx="2197500" cy="967800"/>
          </a:xfrm>
          <a:prstGeom prst="bentConnector3">
            <a:avLst>
              <a:gd name="adj1" fmla="val 6623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6" name="Google Shape;3266;p81"/>
          <p:cNvSpPr/>
          <p:nvPr/>
        </p:nvSpPr>
        <p:spPr>
          <a:xfrm>
            <a:off x="2958127" y="1607225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7" name="Google Shape;3267;p81"/>
          <p:cNvCxnSpPr>
            <a:stCxn id="3266" idx="3"/>
            <a:endCxn id="3268" idx="1"/>
          </p:cNvCxnSpPr>
          <p:nvPr/>
        </p:nvCxnSpPr>
        <p:spPr>
          <a:xfrm>
            <a:off x="3551827" y="1869125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9" name="Google Shape;3269;p81"/>
          <p:cNvCxnSpPr>
            <a:stCxn id="3270" idx="3"/>
            <a:endCxn id="3271" idx="2"/>
          </p:cNvCxnSpPr>
          <p:nvPr/>
        </p:nvCxnSpPr>
        <p:spPr>
          <a:xfrm>
            <a:off x="3552277" y="2968887"/>
            <a:ext cx="1660500" cy="21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2" name="Google Shape;3272;p81"/>
          <p:cNvCxnSpPr/>
          <p:nvPr/>
        </p:nvCxnSpPr>
        <p:spPr>
          <a:xfrm>
            <a:off x="3688650" y="1873225"/>
            <a:ext cx="1491600" cy="8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3" name="Google Shape;3273;p81"/>
          <p:cNvCxnSpPr/>
          <p:nvPr/>
        </p:nvCxnSpPr>
        <p:spPr>
          <a:xfrm rot="10800000" flipH="1">
            <a:off x="3688585" y="3210575"/>
            <a:ext cx="1499100" cy="108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4" name="Google Shape;3274;p81"/>
          <p:cNvCxnSpPr/>
          <p:nvPr/>
        </p:nvCxnSpPr>
        <p:spPr>
          <a:xfrm>
            <a:off x="5838109" y="2989225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5" name="Google Shape;3275;p81"/>
          <p:cNvSpPr/>
          <p:nvPr/>
        </p:nvSpPr>
        <p:spPr>
          <a:xfrm>
            <a:off x="6139425" y="2839264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76" name="Google Shape;3276;p81"/>
          <p:cNvGraphicFramePr/>
          <p:nvPr/>
        </p:nvGraphicFramePr>
        <p:xfrm>
          <a:off x="7065975" y="509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4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      B       C</a:t>
                      </a:r>
                      <a:endParaRPr sz="1200"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Salida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277" name="Google Shape;3277;p81"/>
          <p:cNvGrpSpPr/>
          <p:nvPr/>
        </p:nvGrpSpPr>
        <p:grpSpPr>
          <a:xfrm>
            <a:off x="5133750" y="2750325"/>
            <a:ext cx="757400" cy="479112"/>
            <a:chOff x="5158200" y="1656950"/>
            <a:chExt cx="757400" cy="479112"/>
          </a:xfrm>
        </p:grpSpPr>
        <p:sp>
          <p:nvSpPr>
            <p:cNvPr id="3278" name="Google Shape;3278;p81"/>
            <p:cNvSpPr/>
            <p:nvPr/>
          </p:nvSpPr>
          <p:spPr>
            <a:xfrm rot="10800000">
              <a:off x="5158200" y="1656950"/>
              <a:ext cx="499650" cy="479100"/>
            </a:xfrm>
            <a:prstGeom prst="flowChartOnlineStorag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81"/>
            <p:cNvSpPr/>
            <p:nvPr/>
          </p:nvSpPr>
          <p:spPr>
            <a:xfrm>
              <a:off x="5237300" y="1656962"/>
              <a:ext cx="678300" cy="479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79" name="Google Shape;3279;p81"/>
          <p:cNvCxnSpPr>
            <a:endCxn id="3280" idx="4"/>
          </p:cNvCxnSpPr>
          <p:nvPr/>
        </p:nvCxnSpPr>
        <p:spPr>
          <a:xfrm rot="5400000" flipH="1">
            <a:off x="1994150" y="1835475"/>
            <a:ext cx="1053900" cy="952800"/>
          </a:xfrm>
          <a:prstGeom prst="bentConnector3">
            <a:avLst>
              <a:gd name="adj1" fmla="val -41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1" name="Google Shape;3281;p81"/>
          <p:cNvCxnSpPr>
            <a:endCxn id="3282" idx="0"/>
          </p:cNvCxnSpPr>
          <p:nvPr/>
        </p:nvCxnSpPr>
        <p:spPr>
          <a:xfrm rot="5400000">
            <a:off x="1885700" y="3288400"/>
            <a:ext cx="1264800" cy="946800"/>
          </a:xfrm>
          <a:prstGeom prst="bentConnector3">
            <a:avLst>
              <a:gd name="adj1" fmla="val 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0" name="Google Shape;3270;p81"/>
          <p:cNvSpPr/>
          <p:nvPr/>
        </p:nvSpPr>
        <p:spPr>
          <a:xfrm>
            <a:off x="2958577" y="2706987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3" name="Google Shape;3283;p81"/>
          <p:cNvCxnSpPr/>
          <p:nvPr/>
        </p:nvCxnSpPr>
        <p:spPr>
          <a:xfrm rot="10800000">
            <a:off x="800861" y="2997578"/>
            <a:ext cx="2196300" cy="1165200"/>
          </a:xfrm>
          <a:prstGeom prst="bentConnector3">
            <a:avLst>
              <a:gd name="adj1" fmla="val 6687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4" name="Google Shape;3284;p81"/>
          <p:cNvSpPr/>
          <p:nvPr/>
        </p:nvSpPr>
        <p:spPr>
          <a:xfrm>
            <a:off x="2958352" y="403090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5" name="Google Shape;3285;p81"/>
          <p:cNvCxnSpPr>
            <a:stCxn id="3284" idx="3"/>
          </p:cNvCxnSpPr>
          <p:nvPr/>
        </p:nvCxnSpPr>
        <p:spPr>
          <a:xfrm>
            <a:off x="3552052" y="4292800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6" name="Google Shape;3286;p81"/>
          <p:cNvCxnSpPr/>
          <p:nvPr/>
        </p:nvCxnSpPr>
        <p:spPr>
          <a:xfrm>
            <a:off x="845025" y="1718925"/>
            <a:ext cx="2109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7" name="Google Shape;3287;p81"/>
          <p:cNvCxnSpPr/>
          <p:nvPr/>
        </p:nvCxnSpPr>
        <p:spPr>
          <a:xfrm>
            <a:off x="814302" y="4453312"/>
            <a:ext cx="21468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0" name="Google Shape;3280;p81"/>
          <p:cNvSpPr/>
          <p:nvPr/>
        </p:nvSpPr>
        <p:spPr>
          <a:xfrm>
            <a:off x="1976600" y="165292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81"/>
          <p:cNvSpPr/>
          <p:nvPr/>
        </p:nvSpPr>
        <p:spPr>
          <a:xfrm>
            <a:off x="1445650" y="292387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81"/>
          <p:cNvSpPr/>
          <p:nvPr/>
        </p:nvSpPr>
        <p:spPr>
          <a:xfrm>
            <a:off x="1976600" y="4394200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81"/>
          <p:cNvSpPr txBox="1"/>
          <p:nvPr/>
        </p:nvSpPr>
        <p:spPr>
          <a:xfrm>
            <a:off x="0" y="4680450"/>
            <a:ext cx="6958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Si las LUTs no te sobran podes implementarlos con 3-State Buffers (BUFT)</a:t>
            </a:r>
            <a:endParaRPr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82"/>
          <p:cNvSpPr/>
          <p:nvPr/>
        </p:nvSpPr>
        <p:spPr>
          <a:xfrm>
            <a:off x="3488649" y="2341851"/>
            <a:ext cx="1160100" cy="1298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8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299" name="Google Shape;3299;p82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3315" name="Google Shape;3315;p82"/>
          <p:cNvSpPr txBox="1">
            <a:spLocks noGrp="1"/>
          </p:cNvSpPr>
          <p:nvPr>
            <p:ph type="subTitle" idx="4294967295"/>
          </p:nvPr>
        </p:nvSpPr>
        <p:spPr>
          <a:xfrm>
            <a:off x="0" y="2025650"/>
            <a:ext cx="153352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6" name="Google Shape;3316;p82"/>
          <p:cNvSpPr txBox="1">
            <a:spLocks noGrp="1"/>
          </p:cNvSpPr>
          <p:nvPr>
            <p:ph type="subTitle" idx="4294967295"/>
          </p:nvPr>
        </p:nvSpPr>
        <p:spPr>
          <a:xfrm>
            <a:off x="0" y="2025650"/>
            <a:ext cx="1808163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Decodificador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7" name="Google Shape;3317;p82"/>
          <p:cNvSpPr txBox="1">
            <a:spLocks noGrp="1"/>
          </p:cNvSpPr>
          <p:nvPr>
            <p:ph type="subTitle" idx="4294967295"/>
          </p:nvPr>
        </p:nvSpPr>
        <p:spPr>
          <a:xfrm>
            <a:off x="7570788" y="2062163"/>
            <a:ext cx="1573212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2" name="Google Shape;3322;p82"/>
          <p:cNvSpPr txBox="1">
            <a:spLocks noGrp="1"/>
          </p:cNvSpPr>
          <p:nvPr>
            <p:ph type="subTitle" idx="4294967295"/>
          </p:nvPr>
        </p:nvSpPr>
        <p:spPr>
          <a:xfrm>
            <a:off x="0" y="3186113"/>
            <a:ext cx="6635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3" name="Google Shape;3323;p82"/>
          <p:cNvSpPr txBox="1">
            <a:spLocks noGrp="1"/>
          </p:cNvSpPr>
          <p:nvPr>
            <p:ph type="subTitle" idx="4294967295"/>
          </p:nvPr>
        </p:nvSpPr>
        <p:spPr>
          <a:xfrm>
            <a:off x="8480425" y="3186113"/>
            <a:ext cx="6635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4" name="Google Shape;3324;p82"/>
          <p:cNvSpPr txBox="1">
            <a:spLocks noGrp="1"/>
          </p:cNvSpPr>
          <p:nvPr>
            <p:ph type="subTitle" idx="4294967295"/>
          </p:nvPr>
        </p:nvSpPr>
        <p:spPr>
          <a:xfrm>
            <a:off x="0" y="2833688"/>
            <a:ext cx="369888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5" name="Google Shape;3325;p82"/>
          <p:cNvSpPr txBox="1">
            <a:spLocks noGrp="1"/>
          </p:cNvSpPr>
          <p:nvPr>
            <p:ph type="subTitle" idx="4294967295"/>
          </p:nvPr>
        </p:nvSpPr>
        <p:spPr>
          <a:xfrm>
            <a:off x="8774113" y="2833688"/>
            <a:ext cx="369887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6" name="Google Shape;3326;p82"/>
          <p:cNvSpPr txBox="1">
            <a:spLocks noGrp="1"/>
          </p:cNvSpPr>
          <p:nvPr>
            <p:ph type="subTitle" idx="4294967295"/>
          </p:nvPr>
        </p:nvSpPr>
        <p:spPr>
          <a:xfrm>
            <a:off x="0" y="3698875"/>
            <a:ext cx="204152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Redundemos ACÁ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00" name="Google Shape;3300;p82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01" name="Google Shape;3301;p8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8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8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8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8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8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8" name="Google Shape;3308;p82"/>
          <p:cNvSpPr/>
          <p:nvPr/>
        </p:nvSpPr>
        <p:spPr>
          <a:xfrm>
            <a:off x="1428699" y="2412493"/>
            <a:ext cx="10695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82"/>
          <p:cNvSpPr/>
          <p:nvPr/>
        </p:nvSpPr>
        <p:spPr>
          <a:xfrm>
            <a:off x="3648827" y="253515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82"/>
          <p:cNvSpPr/>
          <p:nvPr/>
        </p:nvSpPr>
        <p:spPr>
          <a:xfrm>
            <a:off x="5710574" y="2412493"/>
            <a:ext cx="9318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82"/>
          <p:cNvSpPr/>
          <p:nvPr/>
        </p:nvSpPr>
        <p:spPr>
          <a:xfrm>
            <a:off x="1835500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82"/>
          <p:cNvSpPr/>
          <p:nvPr/>
        </p:nvSpPr>
        <p:spPr>
          <a:xfrm>
            <a:off x="6048525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82"/>
          <p:cNvSpPr/>
          <p:nvPr/>
        </p:nvSpPr>
        <p:spPr>
          <a:xfrm>
            <a:off x="3771852" y="2729000"/>
            <a:ext cx="593700" cy="5238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82"/>
          <p:cNvSpPr/>
          <p:nvPr/>
        </p:nvSpPr>
        <p:spPr>
          <a:xfrm>
            <a:off x="3890665" y="2978125"/>
            <a:ext cx="593700" cy="5238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82"/>
          <p:cNvSpPr/>
          <p:nvPr/>
        </p:nvSpPr>
        <p:spPr>
          <a:xfrm>
            <a:off x="2498200" y="2870600"/>
            <a:ext cx="9903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82"/>
          <p:cNvSpPr/>
          <p:nvPr/>
        </p:nvSpPr>
        <p:spPr>
          <a:xfrm>
            <a:off x="4641075" y="2870600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82"/>
          <p:cNvSpPr/>
          <p:nvPr/>
        </p:nvSpPr>
        <p:spPr>
          <a:xfrm rot="5400000">
            <a:off x="1392550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82"/>
          <p:cNvSpPr/>
          <p:nvPr/>
        </p:nvSpPr>
        <p:spPr>
          <a:xfrm rot="5400000">
            <a:off x="5674425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591893" y="802364"/>
            <a:ext cx="3917950" cy="534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5% del PBI</a:t>
            </a:r>
            <a:endParaRPr sz="300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91893" y="1337352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91893" y="3686790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70146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91893" y="2234127"/>
            <a:ext cx="3917950" cy="534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91893" y="2769115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83"/>
          <p:cNvSpPr/>
          <p:nvPr/>
        </p:nvSpPr>
        <p:spPr>
          <a:xfrm rot="-1898247">
            <a:off x="4369250" y="3910860"/>
            <a:ext cx="1391499" cy="2402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83"/>
          <p:cNvSpPr/>
          <p:nvPr/>
        </p:nvSpPr>
        <p:spPr>
          <a:xfrm rot="1467717">
            <a:off x="4447911" y="2182969"/>
            <a:ext cx="1264946" cy="2405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83"/>
          <p:cNvSpPr/>
          <p:nvPr/>
        </p:nvSpPr>
        <p:spPr>
          <a:xfrm>
            <a:off x="3488500" y="13989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83"/>
          <p:cNvSpPr/>
          <p:nvPr/>
        </p:nvSpPr>
        <p:spPr>
          <a:xfrm rot="1785231">
            <a:off x="2189615" y="3913806"/>
            <a:ext cx="1425420" cy="240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83"/>
          <p:cNvSpPr/>
          <p:nvPr/>
        </p:nvSpPr>
        <p:spPr>
          <a:xfrm rot="-1532837">
            <a:off x="2205351" y="2182890"/>
            <a:ext cx="1382242" cy="2407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337" name="Google Shape;3337;p83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3353" name="Google Shape;3353;p83"/>
          <p:cNvSpPr txBox="1">
            <a:spLocks noGrp="1"/>
          </p:cNvSpPr>
          <p:nvPr>
            <p:ph type="subTitle" idx="4294967295"/>
          </p:nvPr>
        </p:nvSpPr>
        <p:spPr>
          <a:xfrm>
            <a:off x="0" y="1933575"/>
            <a:ext cx="1535113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4" name="Google Shape;3354;p83"/>
          <p:cNvSpPr txBox="1">
            <a:spLocks noGrp="1"/>
          </p:cNvSpPr>
          <p:nvPr>
            <p:ph type="subTitle" idx="4294967295"/>
          </p:nvPr>
        </p:nvSpPr>
        <p:spPr>
          <a:xfrm>
            <a:off x="7570788" y="1897063"/>
            <a:ext cx="1573212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9" name="Google Shape;3359;p83"/>
          <p:cNvSpPr txBox="1">
            <a:spLocks noGrp="1"/>
          </p:cNvSpPr>
          <p:nvPr>
            <p:ph type="subTitle" idx="4294967295"/>
          </p:nvPr>
        </p:nvSpPr>
        <p:spPr>
          <a:xfrm>
            <a:off x="0" y="3546475"/>
            <a:ext cx="661988" cy="446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0" name="Google Shape;3360;p83"/>
          <p:cNvSpPr txBox="1">
            <a:spLocks noGrp="1"/>
          </p:cNvSpPr>
          <p:nvPr>
            <p:ph type="subTitle" idx="4294967295"/>
          </p:nvPr>
        </p:nvSpPr>
        <p:spPr>
          <a:xfrm>
            <a:off x="8480425" y="3760788"/>
            <a:ext cx="663575" cy="346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1" name="Google Shape;3361;p83"/>
          <p:cNvSpPr txBox="1">
            <a:spLocks noGrp="1"/>
          </p:cNvSpPr>
          <p:nvPr>
            <p:ph type="subTitle" idx="4294967295"/>
          </p:nvPr>
        </p:nvSpPr>
        <p:spPr>
          <a:xfrm>
            <a:off x="0" y="2740025"/>
            <a:ext cx="37147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2" name="Google Shape;3362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2419350"/>
            <a:ext cx="3698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8" name="Google Shape;3368;p83"/>
          <p:cNvSpPr txBox="1">
            <a:spLocks noGrp="1"/>
          </p:cNvSpPr>
          <p:nvPr>
            <p:ph type="subTitle" idx="4294967295"/>
          </p:nvPr>
        </p:nvSpPr>
        <p:spPr>
          <a:xfrm>
            <a:off x="0" y="2424113"/>
            <a:ext cx="3714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0" name="Google Shape;3370;p83"/>
          <p:cNvSpPr txBox="1">
            <a:spLocks noGrp="1"/>
          </p:cNvSpPr>
          <p:nvPr>
            <p:ph type="subTitle" idx="4294967295"/>
          </p:nvPr>
        </p:nvSpPr>
        <p:spPr>
          <a:xfrm>
            <a:off x="0" y="3055938"/>
            <a:ext cx="371475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7" name="Google Shape;3377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2976563"/>
            <a:ext cx="369887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9" name="Google Shape;3379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3533775"/>
            <a:ext cx="3698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38" name="Google Shape;3338;p8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39" name="Google Shape;3339;p8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8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8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8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8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8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6" name="Google Shape;3346;p83"/>
          <p:cNvSpPr/>
          <p:nvPr/>
        </p:nvSpPr>
        <p:spPr>
          <a:xfrm>
            <a:off x="1354925" y="2319153"/>
            <a:ext cx="1069500" cy="1636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83"/>
          <p:cNvSpPr/>
          <p:nvPr/>
        </p:nvSpPr>
        <p:spPr>
          <a:xfrm>
            <a:off x="3636169" y="15615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83"/>
          <p:cNvSpPr/>
          <p:nvPr/>
        </p:nvSpPr>
        <p:spPr>
          <a:xfrm>
            <a:off x="5673825" y="2247679"/>
            <a:ext cx="931800" cy="1922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83"/>
          <p:cNvSpPr/>
          <p:nvPr/>
        </p:nvSpPr>
        <p:spPr>
          <a:xfrm>
            <a:off x="1761725" y="3771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83"/>
          <p:cNvSpPr/>
          <p:nvPr/>
        </p:nvSpPr>
        <p:spPr>
          <a:xfrm>
            <a:off x="6011775" y="3986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83"/>
          <p:cNvSpPr/>
          <p:nvPr/>
        </p:nvSpPr>
        <p:spPr>
          <a:xfrm>
            <a:off x="3749586" y="17245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83"/>
          <p:cNvSpPr/>
          <p:nvPr/>
        </p:nvSpPr>
        <p:spPr>
          <a:xfrm>
            <a:off x="3859120" y="19341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83"/>
          <p:cNvSpPr/>
          <p:nvPr/>
        </p:nvSpPr>
        <p:spPr>
          <a:xfrm>
            <a:off x="2424425" y="302262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83"/>
          <p:cNvSpPr/>
          <p:nvPr/>
        </p:nvSpPr>
        <p:spPr>
          <a:xfrm>
            <a:off x="4584050" y="301817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83"/>
          <p:cNvSpPr/>
          <p:nvPr/>
        </p:nvSpPr>
        <p:spPr>
          <a:xfrm rot="5400000">
            <a:off x="1318775" y="2805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83"/>
          <p:cNvSpPr/>
          <p:nvPr/>
        </p:nvSpPr>
        <p:spPr>
          <a:xfrm rot="5400000">
            <a:off x="5637675" y="24848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3" name="Google Shape;3363;p83"/>
          <p:cNvSpPr/>
          <p:nvPr/>
        </p:nvSpPr>
        <p:spPr>
          <a:xfrm>
            <a:off x="3508250" y="25800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83"/>
          <p:cNvSpPr/>
          <p:nvPr/>
        </p:nvSpPr>
        <p:spPr>
          <a:xfrm>
            <a:off x="3655919" y="27426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83"/>
          <p:cNvSpPr/>
          <p:nvPr/>
        </p:nvSpPr>
        <p:spPr>
          <a:xfrm>
            <a:off x="3769336" y="29056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83"/>
          <p:cNvSpPr/>
          <p:nvPr/>
        </p:nvSpPr>
        <p:spPr>
          <a:xfrm>
            <a:off x="3878870" y="31152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83"/>
          <p:cNvSpPr/>
          <p:nvPr/>
        </p:nvSpPr>
        <p:spPr>
          <a:xfrm rot="5400000">
            <a:off x="1318775" y="24901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83"/>
          <p:cNvSpPr/>
          <p:nvPr/>
        </p:nvSpPr>
        <p:spPr>
          <a:xfrm rot="5400000">
            <a:off x="1318775" y="31213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1" name="Google Shape;3371;p83"/>
          <p:cNvGrpSpPr/>
          <p:nvPr/>
        </p:nvGrpSpPr>
        <p:grpSpPr>
          <a:xfrm>
            <a:off x="3488425" y="3761100"/>
            <a:ext cx="1069500" cy="1092000"/>
            <a:chOff x="3488425" y="3761100"/>
            <a:chExt cx="1069500" cy="1092000"/>
          </a:xfrm>
        </p:grpSpPr>
        <p:sp>
          <p:nvSpPr>
            <p:cNvPr id="3372" name="Google Shape;3372;p83"/>
            <p:cNvSpPr/>
            <p:nvPr/>
          </p:nvSpPr>
          <p:spPr>
            <a:xfrm>
              <a:off x="3488425" y="3761100"/>
              <a:ext cx="1069500" cy="10920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3"/>
            <p:cNvSpPr/>
            <p:nvPr/>
          </p:nvSpPr>
          <p:spPr>
            <a:xfrm>
              <a:off x="3636094" y="3923711"/>
              <a:ext cx="547200" cy="440700"/>
            </a:xfrm>
            <a:prstGeom prst="flowChartDelay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3"/>
            <p:cNvSpPr/>
            <p:nvPr/>
          </p:nvSpPr>
          <p:spPr>
            <a:xfrm>
              <a:off x="3749511" y="4086785"/>
              <a:ext cx="547200" cy="440700"/>
            </a:xfrm>
            <a:prstGeom prst="flowChartDelay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3"/>
            <p:cNvSpPr/>
            <p:nvPr/>
          </p:nvSpPr>
          <p:spPr>
            <a:xfrm>
              <a:off x="3859045" y="4296359"/>
              <a:ext cx="547200" cy="440700"/>
            </a:xfrm>
            <a:prstGeom prst="flowChartDelay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83"/>
          <p:cNvSpPr/>
          <p:nvPr/>
        </p:nvSpPr>
        <p:spPr>
          <a:xfrm rot="5400000">
            <a:off x="5637675" y="30423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83"/>
          <p:cNvSpPr/>
          <p:nvPr/>
        </p:nvSpPr>
        <p:spPr>
          <a:xfrm rot="5400000">
            <a:off x="5637675" y="3571225"/>
            <a:ext cx="255900" cy="1812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8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385" name="Google Shape;3385;p8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3401" name="Google Shape;3401;p84"/>
          <p:cNvSpPr txBox="1">
            <a:spLocks noGrp="1"/>
          </p:cNvSpPr>
          <p:nvPr>
            <p:ph type="subTitle" idx="4294967295"/>
          </p:nvPr>
        </p:nvSpPr>
        <p:spPr>
          <a:xfrm>
            <a:off x="0" y="3003550"/>
            <a:ext cx="317500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2" name="Google Shape;3402;p84"/>
          <p:cNvSpPr txBox="1">
            <a:spLocks noGrp="1"/>
          </p:cNvSpPr>
          <p:nvPr>
            <p:ph type="subTitle" idx="4294967295"/>
          </p:nvPr>
        </p:nvSpPr>
        <p:spPr>
          <a:xfrm>
            <a:off x="0" y="2970213"/>
            <a:ext cx="317500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4" name="Google Shape;3424;p84"/>
          <p:cNvSpPr txBox="1">
            <a:spLocks noGrp="1"/>
          </p:cNvSpPr>
          <p:nvPr>
            <p:ph type="subTitle" idx="4294967295"/>
          </p:nvPr>
        </p:nvSpPr>
        <p:spPr>
          <a:xfrm>
            <a:off x="8456613" y="3568700"/>
            <a:ext cx="687387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5" name="Google Shape;3425;p84"/>
          <p:cNvSpPr txBox="1">
            <a:spLocks noGrp="1"/>
          </p:cNvSpPr>
          <p:nvPr>
            <p:ph type="subTitle" idx="4294967295"/>
          </p:nvPr>
        </p:nvSpPr>
        <p:spPr>
          <a:xfrm>
            <a:off x="0" y="3095625"/>
            <a:ext cx="971550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6" name="Google Shape;3426;p84"/>
          <p:cNvSpPr txBox="1">
            <a:spLocks noGrp="1"/>
          </p:cNvSpPr>
          <p:nvPr>
            <p:ph type="subTitle" idx="4294967295"/>
          </p:nvPr>
        </p:nvSpPr>
        <p:spPr>
          <a:xfrm>
            <a:off x="0" y="2182813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86" name="Google Shape;3386;p8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87" name="Google Shape;3387;p8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4" name="Google Shape;3394;p84"/>
          <p:cNvSpPr/>
          <p:nvPr/>
        </p:nvSpPr>
        <p:spPr>
          <a:xfrm>
            <a:off x="1106074" y="2744200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84"/>
          <p:cNvSpPr/>
          <p:nvPr/>
        </p:nvSpPr>
        <p:spPr>
          <a:xfrm>
            <a:off x="1917501" y="2936270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84"/>
          <p:cNvSpPr/>
          <p:nvPr/>
        </p:nvSpPr>
        <p:spPr>
          <a:xfrm>
            <a:off x="2085475" y="2358675"/>
            <a:ext cx="144300" cy="6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84"/>
          <p:cNvSpPr/>
          <p:nvPr/>
        </p:nvSpPr>
        <p:spPr>
          <a:xfrm>
            <a:off x="674075" y="2285632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84"/>
          <p:cNvSpPr/>
          <p:nvPr/>
        </p:nvSpPr>
        <p:spPr>
          <a:xfrm>
            <a:off x="529775" y="2975125"/>
            <a:ext cx="5529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84"/>
          <p:cNvSpPr/>
          <p:nvPr/>
        </p:nvSpPr>
        <p:spPr>
          <a:xfrm>
            <a:off x="529775" y="2285625"/>
            <a:ext cx="144300" cy="82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84"/>
          <p:cNvSpPr/>
          <p:nvPr/>
        </p:nvSpPr>
        <p:spPr>
          <a:xfrm>
            <a:off x="1383875" y="33268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84"/>
          <p:cNvSpPr/>
          <p:nvPr/>
        </p:nvSpPr>
        <p:spPr>
          <a:xfrm rot="-5400000">
            <a:off x="1261325" y="2167725"/>
            <a:ext cx="477600" cy="3606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84"/>
          <p:cNvSpPr/>
          <p:nvPr/>
        </p:nvSpPr>
        <p:spPr>
          <a:xfrm>
            <a:off x="1193075" y="2285625"/>
            <a:ext cx="144300" cy="124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84"/>
          <p:cNvSpPr/>
          <p:nvPr/>
        </p:nvSpPr>
        <p:spPr>
          <a:xfrm>
            <a:off x="4384677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84"/>
          <p:cNvSpPr/>
          <p:nvPr/>
        </p:nvSpPr>
        <p:spPr>
          <a:xfrm>
            <a:off x="515285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7" name="Google Shape;3407;p84"/>
          <p:cNvCxnSpPr/>
          <p:nvPr/>
        </p:nvCxnSpPr>
        <p:spPr>
          <a:xfrm>
            <a:off x="476188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8" name="Google Shape;3408;p84"/>
          <p:cNvSpPr/>
          <p:nvPr/>
        </p:nvSpPr>
        <p:spPr>
          <a:xfrm>
            <a:off x="592791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9" name="Google Shape;3409;p84"/>
          <p:cNvCxnSpPr/>
          <p:nvPr/>
        </p:nvCxnSpPr>
        <p:spPr>
          <a:xfrm>
            <a:off x="553694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0" name="Google Shape;3410;p84"/>
          <p:cNvSpPr/>
          <p:nvPr/>
        </p:nvSpPr>
        <p:spPr>
          <a:xfrm>
            <a:off x="6702980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1" name="Google Shape;3411;p84"/>
          <p:cNvCxnSpPr/>
          <p:nvPr/>
        </p:nvCxnSpPr>
        <p:spPr>
          <a:xfrm>
            <a:off x="6312010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2" name="Google Shape;3412;p84"/>
          <p:cNvSpPr/>
          <p:nvPr/>
        </p:nvSpPr>
        <p:spPr>
          <a:xfrm>
            <a:off x="7478041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3" name="Google Shape;3413;p84"/>
          <p:cNvCxnSpPr/>
          <p:nvPr/>
        </p:nvCxnSpPr>
        <p:spPr>
          <a:xfrm>
            <a:off x="7087071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4" name="Google Shape;3414;p84"/>
          <p:cNvSpPr/>
          <p:nvPr/>
        </p:nvSpPr>
        <p:spPr>
          <a:xfrm>
            <a:off x="4381240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84"/>
          <p:cNvSpPr/>
          <p:nvPr/>
        </p:nvSpPr>
        <p:spPr>
          <a:xfrm>
            <a:off x="4991098" y="2982000"/>
            <a:ext cx="167100" cy="477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6" name="Google Shape;3416;p84"/>
          <p:cNvCxnSpPr/>
          <p:nvPr/>
        </p:nvCxnSpPr>
        <p:spPr>
          <a:xfrm>
            <a:off x="4758451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7" name="Google Shape;3417;p84"/>
          <p:cNvSpPr/>
          <p:nvPr/>
        </p:nvSpPr>
        <p:spPr>
          <a:xfrm>
            <a:off x="5505657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84"/>
          <p:cNvCxnSpPr/>
          <p:nvPr/>
        </p:nvCxnSpPr>
        <p:spPr>
          <a:xfrm>
            <a:off x="5114687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9" name="Google Shape;3419;p84"/>
          <p:cNvSpPr/>
          <p:nvPr/>
        </p:nvSpPr>
        <p:spPr>
          <a:xfrm>
            <a:off x="628071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0" name="Google Shape;3420;p84"/>
          <p:cNvCxnSpPr/>
          <p:nvPr/>
        </p:nvCxnSpPr>
        <p:spPr>
          <a:xfrm>
            <a:off x="588974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1" name="Google Shape;3421;p84"/>
          <p:cNvSpPr/>
          <p:nvPr/>
        </p:nvSpPr>
        <p:spPr>
          <a:xfrm>
            <a:off x="705577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2" name="Google Shape;3422;p84"/>
          <p:cNvCxnSpPr/>
          <p:nvPr/>
        </p:nvCxnSpPr>
        <p:spPr>
          <a:xfrm>
            <a:off x="666480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84"/>
          <p:cNvCxnSpPr/>
          <p:nvPr/>
        </p:nvCxnSpPr>
        <p:spPr>
          <a:xfrm>
            <a:off x="7440083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85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85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3450" name="Google Shape;3450;p85"/>
          <p:cNvSpPr txBox="1">
            <a:spLocks noGrp="1"/>
          </p:cNvSpPr>
          <p:nvPr>
            <p:ph type="subTitle" idx="4294967295"/>
          </p:nvPr>
        </p:nvSpPr>
        <p:spPr>
          <a:xfrm>
            <a:off x="0" y="2039938"/>
            <a:ext cx="250825" cy="192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1" name="Google Shape;3451;p85"/>
          <p:cNvSpPr txBox="1">
            <a:spLocks noGrp="1"/>
          </p:cNvSpPr>
          <p:nvPr>
            <p:ph type="subTitle" idx="4294967295"/>
          </p:nvPr>
        </p:nvSpPr>
        <p:spPr>
          <a:xfrm>
            <a:off x="0" y="2014538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3" name="Google Shape;3463;p85"/>
          <p:cNvSpPr txBox="1">
            <a:spLocks noGrp="1"/>
          </p:cNvSpPr>
          <p:nvPr>
            <p:ph type="subTitle" idx="4294967295"/>
          </p:nvPr>
        </p:nvSpPr>
        <p:spPr>
          <a:xfrm>
            <a:off x="0" y="34163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4" name="Google Shape;3464;p85"/>
          <p:cNvSpPr txBox="1">
            <a:spLocks noGrp="1"/>
          </p:cNvSpPr>
          <p:nvPr>
            <p:ph type="subTitle" idx="4294967295"/>
          </p:nvPr>
        </p:nvSpPr>
        <p:spPr>
          <a:xfrm>
            <a:off x="0" y="4052888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2" name="Google Shape;3472;p85"/>
          <p:cNvSpPr txBox="1">
            <a:spLocks noGrp="1"/>
          </p:cNvSpPr>
          <p:nvPr>
            <p:ph type="subTitle" idx="4294967295"/>
          </p:nvPr>
        </p:nvSpPr>
        <p:spPr>
          <a:xfrm>
            <a:off x="0" y="3279775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3" name="Google Shape;3473;p85"/>
          <p:cNvSpPr txBox="1">
            <a:spLocks noGrp="1"/>
          </p:cNvSpPr>
          <p:nvPr>
            <p:ph type="subTitle" idx="4294967295"/>
          </p:nvPr>
        </p:nvSpPr>
        <p:spPr>
          <a:xfrm>
            <a:off x="0" y="3254375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3" name="Google Shape;3483;p85"/>
          <p:cNvSpPr txBox="1">
            <a:spLocks noGrp="1"/>
          </p:cNvSpPr>
          <p:nvPr>
            <p:ph type="subTitle" idx="4294967295"/>
          </p:nvPr>
        </p:nvSpPr>
        <p:spPr>
          <a:xfrm>
            <a:off x="0" y="4546600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4" name="Google Shape;3484;p85"/>
          <p:cNvSpPr txBox="1">
            <a:spLocks noGrp="1"/>
          </p:cNvSpPr>
          <p:nvPr>
            <p:ph type="subTitle" idx="4294967295"/>
          </p:nvPr>
        </p:nvSpPr>
        <p:spPr>
          <a:xfrm>
            <a:off x="0" y="4521200"/>
            <a:ext cx="250825" cy="242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19" name="Google Shape;3519;p85"/>
          <p:cNvSpPr txBox="1">
            <a:spLocks noGrp="1"/>
          </p:cNvSpPr>
          <p:nvPr>
            <p:ph type="subTitle" idx="4294967295"/>
          </p:nvPr>
        </p:nvSpPr>
        <p:spPr>
          <a:xfrm>
            <a:off x="0" y="2779713"/>
            <a:ext cx="9699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0" name="Google Shape;3520;p85"/>
          <p:cNvSpPr txBox="1">
            <a:spLocks noGrp="1"/>
          </p:cNvSpPr>
          <p:nvPr>
            <p:ph type="subTitle" idx="4294967295"/>
          </p:nvPr>
        </p:nvSpPr>
        <p:spPr>
          <a:xfrm>
            <a:off x="0" y="2162175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1" name="Google Shape;3521;p85"/>
          <p:cNvSpPr txBox="1">
            <a:spLocks noGrp="1"/>
          </p:cNvSpPr>
          <p:nvPr>
            <p:ph type="subTitle" idx="4294967295"/>
          </p:nvPr>
        </p:nvSpPr>
        <p:spPr>
          <a:xfrm>
            <a:off x="0" y="15367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4" name="Google Shape;3524;p85"/>
          <p:cNvSpPr txBox="1">
            <a:spLocks noGrp="1"/>
          </p:cNvSpPr>
          <p:nvPr>
            <p:ph type="subTitle" idx="4294967295"/>
          </p:nvPr>
        </p:nvSpPr>
        <p:spPr>
          <a:xfrm>
            <a:off x="4402138" y="4689475"/>
            <a:ext cx="4741862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Ahora soporta hasta UN error.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0" name="Google Shape;3530;p85"/>
          <p:cNvSpPr txBox="1">
            <a:spLocks noGrp="1"/>
          </p:cNvSpPr>
          <p:nvPr>
            <p:ph type="subTitle" idx="4294967295"/>
          </p:nvPr>
        </p:nvSpPr>
        <p:spPr>
          <a:xfrm>
            <a:off x="7229475" y="422275"/>
            <a:ext cx="1914525" cy="64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0.02%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3" name="Google Shape;3443;p85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85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85"/>
          <p:cNvSpPr/>
          <p:nvPr/>
        </p:nvSpPr>
        <p:spPr>
          <a:xfrm>
            <a:off x="1708602" y="15432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85"/>
          <p:cNvSpPr/>
          <p:nvPr/>
        </p:nvSpPr>
        <p:spPr>
          <a:xfrm>
            <a:off x="599131" y="14868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85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85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85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85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85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85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85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6" name="Google Shape;3456;p85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7" name="Google Shape;3457;p85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8" name="Google Shape;3458;p85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9" name="Google Shape;3459;p85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0" name="Google Shape;3460;p85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1" name="Google Shape;3461;p85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2" name="Google Shape;3462;p85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5" name="Google Shape;3465;p85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85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85"/>
          <p:cNvSpPr/>
          <p:nvPr/>
        </p:nvSpPr>
        <p:spPr>
          <a:xfrm>
            <a:off x="1681702" y="27831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85"/>
          <p:cNvSpPr/>
          <p:nvPr/>
        </p:nvSpPr>
        <p:spPr>
          <a:xfrm>
            <a:off x="572231" y="27267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85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85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85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85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85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85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85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85"/>
          <p:cNvSpPr/>
          <p:nvPr/>
        </p:nvSpPr>
        <p:spPr>
          <a:xfrm>
            <a:off x="1665377" y="404929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85"/>
          <p:cNvSpPr/>
          <p:nvPr/>
        </p:nvSpPr>
        <p:spPr>
          <a:xfrm>
            <a:off x="555906" y="399292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85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85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85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85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85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85"/>
          <p:cNvSpPr/>
          <p:nvPr/>
        </p:nvSpPr>
        <p:spPr>
          <a:xfrm>
            <a:off x="3227246" y="3237250"/>
            <a:ext cx="4662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85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9" name="Google Shape;3489;p85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85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1" name="Google Shape;3491;p85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2" name="Google Shape;3492;p85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3" name="Google Shape;3493;p85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4" name="Google Shape;3494;p85"/>
          <p:cNvSpPr/>
          <p:nvPr/>
        </p:nvSpPr>
        <p:spPr>
          <a:xfrm>
            <a:off x="7817993" y="14016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5" name="Google Shape;3495;p85"/>
          <p:cNvCxnSpPr/>
          <p:nvPr/>
        </p:nvCxnSpPr>
        <p:spPr>
          <a:xfrm>
            <a:off x="7018523" y="1871214"/>
            <a:ext cx="807000" cy="24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6" name="Google Shape;3496;p85"/>
          <p:cNvCxnSpPr/>
          <p:nvPr/>
        </p:nvCxnSpPr>
        <p:spPr>
          <a:xfrm>
            <a:off x="8202083" y="18632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7" name="Google Shape;3497;p85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85"/>
          <p:cNvSpPr/>
          <p:nvPr/>
        </p:nvSpPr>
        <p:spPr>
          <a:xfrm>
            <a:off x="624690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9" name="Google Shape;3499;p85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0" name="Google Shape;3500;p85"/>
          <p:cNvSpPr/>
          <p:nvPr/>
        </p:nvSpPr>
        <p:spPr>
          <a:xfrm>
            <a:off x="702196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1" name="Google Shape;3501;p85"/>
          <p:cNvCxnSpPr/>
          <p:nvPr/>
        </p:nvCxnSpPr>
        <p:spPr>
          <a:xfrm>
            <a:off x="6630999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2" name="Google Shape;3502;p85"/>
          <p:cNvSpPr/>
          <p:nvPr/>
        </p:nvSpPr>
        <p:spPr>
          <a:xfrm>
            <a:off x="77970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3" name="Google Shape;3503;p85"/>
          <p:cNvCxnSpPr/>
          <p:nvPr/>
        </p:nvCxnSpPr>
        <p:spPr>
          <a:xfrm>
            <a:off x="7406060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4" name="Google Shape;3504;p85"/>
          <p:cNvCxnSpPr/>
          <p:nvPr/>
        </p:nvCxnSpPr>
        <p:spPr>
          <a:xfrm>
            <a:off x="8181121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5" name="Google Shape;3505;p85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85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7" name="Google Shape;3507;p85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8" name="Google Shape;3508;p85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9" name="Google Shape;3509;p85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0" name="Google Shape;3510;p85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1" name="Google Shape;3511;p85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2" name="Google Shape;3512;p85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3" name="Google Shape;3513;p85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4" name="Google Shape;3514;p85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85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6" name="Google Shape;3516;p85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7" name="Google Shape;3517;p85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8" name="Google Shape;3518;p85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2" name="Google Shape;3522;p85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85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85"/>
          <p:cNvSpPr/>
          <p:nvPr/>
        </p:nvSpPr>
        <p:spPr>
          <a:xfrm>
            <a:off x="77826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6" name="Google Shape;3526;p85"/>
          <p:cNvCxnSpPr/>
          <p:nvPr/>
        </p:nvCxnSpPr>
        <p:spPr>
          <a:xfrm>
            <a:off x="7371001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7" name="Google Shape;3527;p85"/>
          <p:cNvCxnSpPr/>
          <p:nvPr/>
        </p:nvCxnSpPr>
        <p:spPr>
          <a:xfrm>
            <a:off x="8146062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8" name="Google Shape;3528;p85"/>
          <p:cNvSpPr/>
          <p:nvPr/>
        </p:nvSpPr>
        <p:spPr>
          <a:xfrm>
            <a:off x="7261223" y="3940500"/>
            <a:ext cx="1554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9" name="Google Shape;3529;p85"/>
          <p:cNvCxnSpPr/>
          <p:nvPr/>
        </p:nvCxnSpPr>
        <p:spPr>
          <a:xfrm>
            <a:off x="6961676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86"/>
          <p:cNvSpPr/>
          <p:nvPr/>
        </p:nvSpPr>
        <p:spPr>
          <a:xfrm>
            <a:off x="485694" y="1486875"/>
            <a:ext cx="912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86"/>
          <p:cNvSpPr/>
          <p:nvPr/>
        </p:nvSpPr>
        <p:spPr>
          <a:xfrm>
            <a:off x="1347000" y="399292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86"/>
          <p:cNvSpPr/>
          <p:nvPr/>
        </p:nvSpPr>
        <p:spPr>
          <a:xfrm>
            <a:off x="458800" y="3993775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86"/>
          <p:cNvSpPr/>
          <p:nvPr/>
        </p:nvSpPr>
        <p:spPr>
          <a:xfrm>
            <a:off x="1363348" y="272677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86"/>
          <p:cNvSpPr/>
          <p:nvPr/>
        </p:nvSpPr>
        <p:spPr>
          <a:xfrm>
            <a:off x="485700" y="2721100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86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86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8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543" name="Google Shape;3543;p8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3559" name="Google Shape;3559;p86"/>
          <p:cNvSpPr txBox="1">
            <a:spLocks noGrp="1"/>
          </p:cNvSpPr>
          <p:nvPr>
            <p:ph type="subTitle" idx="4294967295"/>
          </p:nvPr>
        </p:nvSpPr>
        <p:spPr>
          <a:xfrm>
            <a:off x="0" y="2039938"/>
            <a:ext cx="250825" cy="192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0" name="Google Shape;3560;p86"/>
          <p:cNvSpPr txBox="1">
            <a:spLocks noGrp="1"/>
          </p:cNvSpPr>
          <p:nvPr>
            <p:ph type="subTitle" idx="4294967295"/>
          </p:nvPr>
        </p:nvSpPr>
        <p:spPr>
          <a:xfrm>
            <a:off x="0" y="2014538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2" name="Google Shape;3572;p86"/>
          <p:cNvSpPr txBox="1">
            <a:spLocks noGrp="1"/>
          </p:cNvSpPr>
          <p:nvPr>
            <p:ph type="subTitle" idx="4294967295"/>
          </p:nvPr>
        </p:nvSpPr>
        <p:spPr>
          <a:xfrm>
            <a:off x="0" y="34163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3" name="Google Shape;3573;p86"/>
          <p:cNvSpPr txBox="1">
            <a:spLocks noGrp="1"/>
          </p:cNvSpPr>
          <p:nvPr>
            <p:ph type="subTitle" idx="4294967295"/>
          </p:nvPr>
        </p:nvSpPr>
        <p:spPr>
          <a:xfrm>
            <a:off x="0" y="4052888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9" name="Google Shape;3579;p86"/>
          <p:cNvSpPr txBox="1">
            <a:spLocks noGrp="1"/>
          </p:cNvSpPr>
          <p:nvPr>
            <p:ph type="subTitle" idx="4294967295"/>
          </p:nvPr>
        </p:nvSpPr>
        <p:spPr>
          <a:xfrm>
            <a:off x="0" y="3279775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0" name="Google Shape;3580;p86"/>
          <p:cNvSpPr txBox="1">
            <a:spLocks noGrp="1"/>
          </p:cNvSpPr>
          <p:nvPr>
            <p:ph type="subTitle" idx="4294967295"/>
          </p:nvPr>
        </p:nvSpPr>
        <p:spPr>
          <a:xfrm>
            <a:off x="0" y="3254375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8" name="Google Shape;3588;p86"/>
          <p:cNvSpPr txBox="1">
            <a:spLocks noGrp="1"/>
          </p:cNvSpPr>
          <p:nvPr>
            <p:ph type="subTitle" idx="4294967295"/>
          </p:nvPr>
        </p:nvSpPr>
        <p:spPr>
          <a:xfrm>
            <a:off x="0" y="4546600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9" name="Google Shape;3589;p86"/>
          <p:cNvSpPr txBox="1">
            <a:spLocks noGrp="1"/>
          </p:cNvSpPr>
          <p:nvPr>
            <p:ph type="subTitle" idx="4294967295"/>
          </p:nvPr>
        </p:nvSpPr>
        <p:spPr>
          <a:xfrm>
            <a:off x="0" y="4521200"/>
            <a:ext cx="250825" cy="242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5" name="Google Shape;3625;p86"/>
          <p:cNvSpPr txBox="1">
            <a:spLocks noGrp="1"/>
          </p:cNvSpPr>
          <p:nvPr>
            <p:ph type="subTitle" idx="4294967295"/>
          </p:nvPr>
        </p:nvSpPr>
        <p:spPr>
          <a:xfrm>
            <a:off x="0" y="2779713"/>
            <a:ext cx="9699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6" name="Google Shape;3626;p86"/>
          <p:cNvSpPr txBox="1">
            <a:spLocks noGrp="1"/>
          </p:cNvSpPr>
          <p:nvPr>
            <p:ph type="subTitle" idx="4294967295"/>
          </p:nvPr>
        </p:nvSpPr>
        <p:spPr>
          <a:xfrm>
            <a:off x="0" y="2162175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7" name="Google Shape;3627;p86"/>
          <p:cNvSpPr txBox="1">
            <a:spLocks noGrp="1"/>
          </p:cNvSpPr>
          <p:nvPr>
            <p:ph type="subTitle" idx="4294967295"/>
          </p:nvPr>
        </p:nvSpPr>
        <p:spPr>
          <a:xfrm>
            <a:off x="0" y="15367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9" name="Google Shape;3629;p86"/>
          <p:cNvSpPr txBox="1">
            <a:spLocks noGrp="1"/>
          </p:cNvSpPr>
          <p:nvPr>
            <p:ph type="subTitle" idx="4294967295"/>
          </p:nvPr>
        </p:nvSpPr>
        <p:spPr>
          <a:xfrm>
            <a:off x="0" y="4575175"/>
            <a:ext cx="5772150" cy="738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Soporta N errores no simultáneos.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36" name="Google Shape;3636;p86"/>
          <p:cNvSpPr txBox="1">
            <a:spLocks noGrp="1"/>
          </p:cNvSpPr>
          <p:nvPr>
            <p:ph type="subTitle" idx="4294967295"/>
          </p:nvPr>
        </p:nvSpPr>
        <p:spPr>
          <a:xfrm>
            <a:off x="6619875" y="422275"/>
            <a:ext cx="2524125" cy="64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P_i^2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544" name="Google Shape;3544;p8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545" name="Google Shape;3545;p8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2" name="Google Shape;3552;p86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86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86"/>
          <p:cNvSpPr/>
          <p:nvPr/>
        </p:nvSpPr>
        <p:spPr>
          <a:xfrm>
            <a:off x="3443175" y="1486872"/>
            <a:ext cx="113400" cy="260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86"/>
          <p:cNvSpPr/>
          <p:nvPr/>
        </p:nvSpPr>
        <p:spPr>
          <a:xfrm>
            <a:off x="1390250" y="1486875"/>
            <a:ext cx="21057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86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86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86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86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86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86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86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5" name="Google Shape;3565;p86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6" name="Google Shape;3566;p86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7" name="Google Shape;3567;p86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8" name="Google Shape;3568;p86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9" name="Google Shape;3569;p86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0" name="Google Shape;3570;p86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1" name="Google Shape;3571;p86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4" name="Google Shape;3574;p86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86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86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86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86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86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86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86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86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86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86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86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86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86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86"/>
          <p:cNvSpPr/>
          <p:nvPr/>
        </p:nvSpPr>
        <p:spPr>
          <a:xfrm>
            <a:off x="3227252" y="32372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86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4" name="Google Shape;3594;p86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86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6" name="Google Shape;3596;p86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7" name="Google Shape;3597;p86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8" name="Google Shape;3598;p86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9" name="Google Shape;3599;p86"/>
          <p:cNvSpPr/>
          <p:nvPr/>
        </p:nvSpPr>
        <p:spPr>
          <a:xfrm>
            <a:off x="7409468" y="13960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0" name="Google Shape;3600;p86"/>
          <p:cNvCxnSpPr>
            <a:endCxn id="3601" idx="2"/>
          </p:cNvCxnSpPr>
          <p:nvPr/>
        </p:nvCxnSpPr>
        <p:spPr>
          <a:xfrm>
            <a:off x="7018471" y="1871125"/>
            <a:ext cx="318900" cy="81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2" name="Google Shape;3602;p86"/>
          <p:cNvCxnSpPr/>
          <p:nvPr/>
        </p:nvCxnSpPr>
        <p:spPr>
          <a:xfrm>
            <a:off x="7803233" y="186498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3" name="Google Shape;3603;p86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86"/>
          <p:cNvSpPr/>
          <p:nvPr/>
        </p:nvSpPr>
        <p:spPr>
          <a:xfrm>
            <a:off x="585765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5" name="Google Shape;3605;p86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6" name="Google Shape;3606;p86"/>
          <p:cNvSpPr/>
          <p:nvPr/>
        </p:nvSpPr>
        <p:spPr>
          <a:xfrm>
            <a:off x="663271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7" name="Google Shape;3607;p86"/>
          <p:cNvCxnSpPr/>
          <p:nvPr/>
        </p:nvCxnSpPr>
        <p:spPr>
          <a:xfrm>
            <a:off x="6241749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8" name="Google Shape;3608;p86"/>
          <p:cNvSpPr/>
          <p:nvPr/>
        </p:nvSpPr>
        <p:spPr>
          <a:xfrm>
            <a:off x="7407780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9" name="Google Shape;3609;p86"/>
          <p:cNvCxnSpPr/>
          <p:nvPr/>
        </p:nvCxnSpPr>
        <p:spPr>
          <a:xfrm>
            <a:off x="7016810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0" name="Google Shape;3610;p86"/>
          <p:cNvCxnSpPr/>
          <p:nvPr/>
        </p:nvCxnSpPr>
        <p:spPr>
          <a:xfrm>
            <a:off x="7791871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1" name="Google Shape;3611;p86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86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3" name="Google Shape;3613;p86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4" name="Google Shape;3614;p86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5" name="Google Shape;3615;p86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6" name="Google Shape;3616;p86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7" name="Google Shape;3617;p86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8" name="Google Shape;3618;p86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9" name="Google Shape;3619;p86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0" name="Google Shape;3620;p86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86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2" name="Google Shape;3622;p86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3" name="Google Shape;3623;p86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4" name="Google Shape;3624;p86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8" name="Google Shape;3628;p86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86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86"/>
          <p:cNvSpPr/>
          <p:nvPr/>
        </p:nvSpPr>
        <p:spPr>
          <a:xfrm>
            <a:off x="7407746" y="3940463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31" name="Google Shape;3631;p86"/>
          <p:cNvCxnSpPr/>
          <p:nvPr/>
        </p:nvCxnSpPr>
        <p:spPr>
          <a:xfrm>
            <a:off x="7728112" y="4407701"/>
            <a:ext cx="4500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2" name="Google Shape;3632;p86"/>
          <p:cNvCxnSpPr/>
          <p:nvPr/>
        </p:nvCxnSpPr>
        <p:spPr>
          <a:xfrm>
            <a:off x="6961676" y="4407726"/>
            <a:ext cx="4524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3" name="Google Shape;3633;p86"/>
          <p:cNvSpPr/>
          <p:nvPr/>
        </p:nvSpPr>
        <p:spPr>
          <a:xfrm>
            <a:off x="81828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86"/>
          <p:cNvSpPr/>
          <p:nvPr/>
        </p:nvSpPr>
        <p:spPr>
          <a:xfrm>
            <a:off x="8184518" y="13874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86"/>
          <p:cNvSpPr/>
          <p:nvPr/>
        </p:nvSpPr>
        <p:spPr>
          <a:xfrm>
            <a:off x="81759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p87"/>
          <p:cNvSpPr/>
          <p:nvPr/>
        </p:nvSpPr>
        <p:spPr>
          <a:xfrm>
            <a:off x="4984825" y="18245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87"/>
          <p:cNvSpPr/>
          <p:nvPr/>
        </p:nvSpPr>
        <p:spPr>
          <a:xfrm>
            <a:off x="4938775" y="43323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8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644" name="Google Shape;3644;p8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3673" name="Google Shape;3673;p87"/>
          <p:cNvSpPr txBox="1">
            <a:spLocks noGrp="1"/>
          </p:cNvSpPr>
          <p:nvPr>
            <p:ph type="subTitle" idx="4294967295"/>
          </p:nvPr>
        </p:nvSpPr>
        <p:spPr>
          <a:xfrm>
            <a:off x="6424613" y="315913"/>
            <a:ext cx="2719387" cy="1196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P_i_sub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P_i^4 = 0.00000001%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45" name="Google Shape;3645;p8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46" name="Google Shape;3646;p8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3" name="Google Shape;3653;p87"/>
          <p:cNvSpPr/>
          <p:nvPr/>
        </p:nvSpPr>
        <p:spPr>
          <a:xfrm>
            <a:off x="2432175" y="1597949"/>
            <a:ext cx="2579700" cy="738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87"/>
          <p:cNvSpPr/>
          <p:nvPr/>
        </p:nvSpPr>
        <p:spPr>
          <a:xfrm rot="3702608">
            <a:off x="5165615" y="22018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87"/>
          <p:cNvSpPr/>
          <p:nvPr/>
        </p:nvSpPr>
        <p:spPr>
          <a:xfrm>
            <a:off x="4938776" y="2986075"/>
            <a:ext cx="9768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87"/>
          <p:cNvSpPr/>
          <p:nvPr/>
        </p:nvSpPr>
        <p:spPr>
          <a:xfrm>
            <a:off x="2453925" y="4017675"/>
            <a:ext cx="2536200" cy="7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87"/>
          <p:cNvSpPr/>
          <p:nvPr/>
        </p:nvSpPr>
        <p:spPr>
          <a:xfrm rot="-3569607">
            <a:off x="5069365" y="37985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87"/>
          <p:cNvSpPr/>
          <p:nvPr/>
        </p:nvSpPr>
        <p:spPr>
          <a:xfrm>
            <a:off x="6680752" y="29944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87"/>
          <p:cNvSpPr/>
          <p:nvPr/>
        </p:nvSpPr>
        <p:spPr>
          <a:xfrm>
            <a:off x="5915453" y="2755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0" name="Google Shape;3660;p87"/>
          <p:cNvSpPr/>
          <p:nvPr/>
        </p:nvSpPr>
        <p:spPr>
          <a:xfrm>
            <a:off x="1997775" y="18419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87"/>
          <p:cNvSpPr/>
          <p:nvPr/>
        </p:nvSpPr>
        <p:spPr>
          <a:xfrm>
            <a:off x="2432178" y="2743497"/>
            <a:ext cx="2579700" cy="738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87"/>
          <p:cNvSpPr/>
          <p:nvPr/>
        </p:nvSpPr>
        <p:spPr>
          <a:xfrm>
            <a:off x="1997775" y="3003456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87"/>
          <p:cNvSpPr/>
          <p:nvPr/>
        </p:nvSpPr>
        <p:spPr>
          <a:xfrm>
            <a:off x="2019525" y="42776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87"/>
          <p:cNvSpPr/>
          <p:nvPr/>
        </p:nvSpPr>
        <p:spPr>
          <a:xfrm>
            <a:off x="2637875" y="1755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5" name="Google Shape;3665;p87"/>
          <p:cNvSpPr/>
          <p:nvPr/>
        </p:nvSpPr>
        <p:spPr>
          <a:xfrm>
            <a:off x="3385450" y="175552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6" name="Google Shape;3666;p87"/>
          <p:cNvSpPr/>
          <p:nvPr/>
        </p:nvSpPr>
        <p:spPr>
          <a:xfrm>
            <a:off x="4133025" y="1755513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7" name="Google Shape;3667;p87"/>
          <p:cNvSpPr/>
          <p:nvPr/>
        </p:nvSpPr>
        <p:spPr>
          <a:xfrm>
            <a:off x="2623438" y="2886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8" name="Google Shape;3668;p87"/>
          <p:cNvSpPr/>
          <p:nvPr/>
        </p:nvSpPr>
        <p:spPr>
          <a:xfrm>
            <a:off x="3395225" y="2877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9" name="Google Shape;3669;p87"/>
          <p:cNvSpPr/>
          <p:nvPr/>
        </p:nvSpPr>
        <p:spPr>
          <a:xfrm>
            <a:off x="4133025" y="288660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0" name="Google Shape;3670;p87"/>
          <p:cNvSpPr/>
          <p:nvPr/>
        </p:nvSpPr>
        <p:spPr>
          <a:xfrm>
            <a:off x="2623450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1" name="Google Shape;3671;p87"/>
          <p:cNvSpPr/>
          <p:nvPr/>
        </p:nvSpPr>
        <p:spPr>
          <a:xfrm>
            <a:off x="343177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2" name="Google Shape;3672;p87"/>
          <p:cNvSpPr/>
          <p:nvPr/>
        </p:nvSpPr>
        <p:spPr>
          <a:xfrm>
            <a:off x="413302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8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Input Logic</a:t>
            </a:r>
            <a:endParaRPr/>
          </a:p>
        </p:txBody>
      </p:sp>
      <p:sp>
        <p:nvSpPr>
          <p:cNvPr id="3679" name="Google Shape;3679;p8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689" name="Google Shape;3689;p88"/>
          <p:cNvSpPr txBox="1">
            <a:spLocks noGrp="1"/>
          </p:cNvSpPr>
          <p:nvPr>
            <p:ph type="subTitle" idx="4294967295"/>
          </p:nvPr>
        </p:nvSpPr>
        <p:spPr>
          <a:xfrm>
            <a:off x="0" y="4464050"/>
            <a:ext cx="2703513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Pin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2" name="Google Shape;3712;p88"/>
          <p:cNvSpPr txBox="1">
            <a:spLocks noGrp="1"/>
          </p:cNvSpPr>
          <p:nvPr>
            <p:ph type="subTitle" idx="4294967295"/>
          </p:nvPr>
        </p:nvSpPr>
        <p:spPr>
          <a:xfrm>
            <a:off x="6438900" y="4314825"/>
            <a:ext cx="2705100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dato de diferentes Pines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3" name="Google Shape;3713;p88"/>
          <p:cNvSpPr txBox="1">
            <a:spLocks noGrp="1"/>
          </p:cNvSpPr>
          <p:nvPr>
            <p:ph type="subTitle" idx="4294967295"/>
          </p:nvPr>
        </p:nvSpPr>
        <p:spPr>
          <a:xfrm>
            <a:off x="6883400" y="2020888"/>
            <a:ext cx="2260600" cy="1165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¡Necesito el TRIPLE de pines de entrada!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80" name="Google Shape;3680;p8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81" name="Google Shape;3681;p8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8" name="Google Shape;3688;p88"/>
          <p:cNvSpPr/>
          <p:nvPr/>
        </p:nvSpPr>
        <p:spPr>
          <a:xfrm>
            <a:off x="1072775" y="180235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88"/>
          <p:cNvSpPr/>
          <p:nvPr/>
        </p:nvSpPr>
        <p:spPr>
          <a:xfrm>
            <a:off x="1621078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1" name="Google Shape;3691;p88"/>
          <p:cNvSpPr/>
          <p:nvPr/>
        </p:nvSpPr>
        <p:spPr>
          <a:xfrm>
            <a:off x="2386375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88"/>
          <p:cNvSpPr/>
          <p:nvPr/>
        </p:nvSpPr>
        <p:spPr>
          <a:xfrm>
            <a:off x="536400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88"/>
          <p:cNvSpPr/>
          <p:nvPr/>
        </p:nvSpPr>
        <p:spPr>
          <a:xfrm>
            <a:off x="1621078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4" name="Google Shape;3694;p88"/>
          <p:cNvSpPr/>
          <p:nvPr/>
        </p:nvSpPr>
        <p:spPr>
          <a:xfrm>
            <a:off x="2386375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88"/>
          <p:cNvSpPr/>
          <p:nvPr/>
        </p:nvSpPr>
        <p:spPr>
          <a:xfrm>
            <a:off x="1072775" y="365020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88"/>
          <p:cNvSpPr/>
          <p:nvPr/>
        </p:nvSpPr>
        <p:spPr>
          <a:xfrm>
            <a:off x="1621078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7" name="Google Shape;3697;p88"/>
          <p:cNvSpPr/>
          <p:nvPr/>
        </p:nvSpPr>
        <p:spPr>
          <a:xfrm>
            <a:off x="2386375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88"/>
          <p:cNvSpPr/>
          <p:nvPr/>
        </p:nvSpPr>
        <p:spPr>
          <a:xfrm>
            <a:off x="1072775" y="1894625"/>
            <a:ext cx="114000" cy="19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88"/>
          <p:cNvSpPr/>
          <p:nvPr/>
        </p:nvSpPr>
        <p:spPr>
          <a:xfrm>
            <a:off x="307850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Google Shape;3700;p88"/>
          <p:cNvSpPr/>
          <p:nvPr/>
        </p:nvSpPr>
        <p:spPr>
          <a:xfrm>
            <a:off x="3726638" y="180235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88"/>
          <p:cNvSpPr/>
          <p:nvPr/>
        </p:nvSpPr>
        <p:spPr>
          <a:xfrm>
            <a:off x="4789666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2" name="Google Shape;3702;p88"/>
          <p:cNvSpPr/>
          <p:nvPr/>
        </p:nvSpPr>
        <p:spPr>
          <a:xfrm>
            <a:off x="5554963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88"/>
          <p:cNvSpPr/>
          <p:nvPr/>
        </p:nvSpPr>
        <p:spPr>
          <a:xfrm>
            <a:off x="3704988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88"/>
          <p:cNvSpPr/>
          <p:nvPr/>
        </p:nvSpPr>
        <p:spPr>
          <a:xfrm>
            <a:off x="4789666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5" name="Google Shape;3705;p88"/>
          <p:cNvSpPr/>
          <p:nvPr/>
        </p:nvSpPr>
        <p:spPr>
          <a:xfrm>
            <a:off x="5554963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88"/>
          <p:cNvSpPr/>
          <p:nvPr/>
        </p:nvSpPr>
        <p:spPr>
          <a:xfrm>
            <a:off x="3726563" y="365020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88"/>
          <p:cNvSpPr/>
          <p:nvPr/>
        </p:nvSpPr>
        <p:spPr>
          <a:xfrm>
            <a:off x="4789666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8" name="Google Shape;3708;p88"/>
          <p:cNvSpPr/>
          <p:nvPr/>
        </p:nvSpPr>
        <p:spPr>
          <a:xfrm>
            <a:off x="5554963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88"/>
          <p:cNvSpPr/>
          <p:nvPr/>
        </p:nvSpPr>
        <p:spPr>
          <a:xfrm>
            <a:off x="3476438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0" name="Google Shape;3710;p88"/>
          <p:cNvSpPr/>
          <p:nvPr/>
        </p:nvSpPr>
        <p:spPr>
          <a:xfrm>
            <a:off x="3476438" y="1815388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1" name="Google Shape;3711;p88"/>
          <p:cNvSpPr/>
          <p:nvPr/>
        </p:nvSpPr>
        <p:spPr>
          <a:xfrm>
            <a:off x="3476438" y="3666750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4" name="Google Shape;3714;p88"/>
          <p:cNvSpPr/>
          <p:nvPr/>
        </p:nvSpPr>
        <p:spPr>
          <a:xfrm>
            <a:off x="6310345" y="2312327"/>
            <a:ext cx="511529" cy="518842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3416" name="Google Shape;3416;p92"/>
          <p:cNvSpPr txBox="1">
            <a:spLocks noGrp="1"/>
          </p:cNvSpPr>
          <p:nvPr>
            <p:ph type="title" idx="4294967295"/>
          </p:nvPr>
        </p:nvSpPr>
        <p:spPr>
          <a:xfrm>
            <a:off x="0" y="177800"/>
            <a:ext cx="188277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Otra estrategia</a:t>
            </a:r>
            <a:endParaRPr/>
          </a:p>
        </p:txBody>
      </p:sp>
      <p:sp>
        <p:nvSpPr>
          <p:cNvPr id="3418" name="Google Shape;3418;p92"/>
          <p:cNvSpPr txBox="1">
            <a:spLocks noGrp="1"/>
          </p:cNvSpPr>
          <p:nvPr>
            <p:ph type="body" idx="4294967295"/>
          </p:nvPr>
        </p:nvSpPr>
        <p:spPr>
          <a:xfrm>
            <a:off x="0" y="4695825"/>
            <a:ext cx="1563688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Alto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9" name="Google Shape;3419;p92"/>
          <p:cNvSpPr txBox="1">
            <a:spLocks noGrp="1"/>
          </p:cNvSpPr>
          <p:nvPr>
            <p:ph type="subTitle" idx="4294967295"/>
          </p:nvPr>
        </p:nvSpPr>
        <p:spPr>
          <a:xfrm>
            <a:off x="0" y="3290888"/>
            <a:ext cx="1385888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420" name="Google Shape;3420;p92"/>
          <p:cNvSpPr txBox="1">
            <a:spLocks noGrp="1"/>
          </p:cNvSpPr>
          <p:nvPr>
            <p:ph type="subTitle" idx="4294967295"/>
          </p:nvPr>
        </p:nvSpPr>
        <p:spPr>
          <a:xfrm>
            <a:off x="4160838" y="123825"/>
            <a:ext cx="498316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Lectura de redundancia antagonica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3" name="Google Shape;3503;p92"/>
          <p:cNvSpPr txBox="1">
            <a:spLocks noGrp="1"/>
          </p:cNvSpPr>
          <p:nvPr>
            <p:ph type="body" idx="4294967295"/>
          </p:nvPr>
        </p:nvSpPr>
        <p:spPr>
          <a:xfrm>
            <a:off x="0" y="4692650"/>
            <a:ext cx="1563688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Bajo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4" name="Google Shape;3504;p92"/>
          <p:cNvSpPr txBox="1">
            <a:spLocks noGrp="1"/>
          </p:cNvSpPr>
          <p:nvPr>
            <p:ph type="subTitle" idx="4294967295"/>
          </p:nvPr>
        </p:nvSpPr>
        <p:spPr>
          <a:xfrm>
            <a:off x="0" y="3287713"/>
            <a:ext cx="1387475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5" name="Google Shape;3505;p92"/>
          <p:cNvSpPr txBox="1">
            <a:spLocks noGrp="1"/>
          </p:cNvSpPr>
          <p:nvPr>
            <p:ph type="body" idx="4294967295"/>
          </p:nvPr>
        </p:nvSpPr>
        <p:spPr>
          <a:xfrm>
            <a:off x="7580313" y="4692650"/>
            <a:ext cx="15636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?????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6" name="Google Shape;3506;p92"/>
          <p:cNvSpPr txBox="1">
            <a:spLocks noGrp="1"/>
          </p:cNvSpPr>
          <p:nvPr>
            <p:ph type="subTitle" idx="4294967295"/>
          </p:nvPr>
        </p:nvSpPr>
        <p:spPr>
          <a:xfrm>
            <a:off x="7756525" y="3290888"/>
            <a:ext cx="1387475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7" name="Google Shape;3507;p92"/>
          <p:cNvSpPr txBox="1">
            <a:spLocks noGrp="1"/>
          </p:cNvSpPr>
          <p:nvPr>
            <p:ph type="subTitle" idx="4294967295"/>
          </p:nvPr>
        </p:nvSpPr>
        <p:spPr>
          <a:xfrm>
            <a:off x="2808288" y="542925"/>
            <a:ext cx="633571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Enviamos información de un estado y su opuesto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508" name="Google Shape;3508;p92"/>
          <p:cNvSpPr txBox="1">
            <a:spLocks noGrp="1"/>
          </p:cNvSpPr>
          <p:nvPr>
            <p:ph type="subTitle" idx="4294967295"/>
          </p:nvPr>
        </p:nvSpPr>
        <p:spPr>
          <a:xfrm>
            <a:off x="2808288" y="917575"/>
            <a:ext cx="6335712" cy="576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3F5378"/>
                </a:solidFill>
              </a:rPr>
              <a:t>EA(Estado Alto) | ENA(Estado No Alto) | EB(Estado Bajo) | ENB(Estado No Bajo)</a:t>
            </a:r>
            <a:endParaRPr sz="1500">
              <a:solidFill>
                <a:srgbClr val="3F5378"/>
              </a:solidFill>
            </a:endParaRPr>
          </a:p>
        </p:txBody>
      </p:sp>
      <p:cxnSp>
        <p:nvCxnSpPr>
          <p:cNvPr id="3421" name="Google Shape;3421;p92"/>
          <p:cNvCxnSpPr>
            <a:stCxn id="3422" idx="7"/>
          </p:cNvCxnSpPr>
          <p:nvPr/>
        </p:nvCxnSpPr>
        <p:spPr>
          <a:xfrm rot="10800000" flipH="1">
            <a:off x="400946" y="219296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92"/>
          <p:cNvCxnSpPr>
            <a:endCxn id="3424" idx="1"/>
          </p:cNvCxnSpPr>
          <p:nvPr/>
        </p:nvCxnSpPr>
        <p:spPr>
          <a:xfrm>
            <a:off x="553139" y="219386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5" name="Google Shape;3425;p92"/>
          <p:cNvSpPr/>
          <p:nvPr/>
        </p:nvSpPr>
        <p:spPr>
          <a:xfrm rot="5400000">
            <a:off x="-170112" y="239073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92"/>
          <p:cNvSpPr/>
          <p:nvPr/>
        </p:nvSpPr>
        <p:spPr>
          <a:xfrm>
            <a:off x="358201" y="308640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7" name="Google Shape;3427;p92"/>
          <p:cNvGrpSpPr/>
          <p:nvPr/>
        </p:nvGrpSpPr>
        <p:grpSpPr>
          <a:xfrm>
            <a:off x="283851" y="1734922"/>
            <a:ext cx="541302" cy="365280"/>
            <a:chOff x="3982031" y="2007556"/>
            <a:chExt cx="2057400" cy="1936800"/>
          </a:xfrm>
        </p:grpSpPr>
        <p:sp>
          <p:nvSpPr>
            <p:cNvPr id="3428" name="Google Shape;3428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1" name="Google Shape;3431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2" name="Google Shape;3432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sp>
        <p:nvSpPr>
          <p:cNvPr id="3433" name="Google Shape;3433;p92"/>
          <p:cNvSpPr/>
          <p:nvPr/>
        </p:nvSpPr>
        <p:spPr>
          <a:xfrm>
            <a:off x="237333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92"/>
          <p:cNvSpPr/>
          <p:nvPr/>
        </p:nvSpPr>
        <p:spPr>
          <a:xfrm>
            <a:off x="296215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92"/>
          <p:cNvSpPr/>
          <p:nvPr/>
        </p:nvSpPr>
        <p:spPr>
          <a:xfrm>
            <a:off x="631089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92"/>
          <p:cNvSpPr/>
          <p:nvPr/>
        </p:nvSpPr>
        <p:spPr>
          <a:xfrm>
            <a:off x="689970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35" name="Google Shape;3435;p92"/>
          <p:cNvCxnSpPr>
            <a:stCxn id="3436" idx="7"/>
          </p:cNvCxnSpPr>
          <p:nvPr/>
        </p:nvCxnSpPr>
        <p:spPr>
          <a:xfrm rot="10800000" flipH="1">
            <a:off x="3347421" y="216331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7" name="Google Shape;3437;p92"/>
          <p:cNvCxnSpPr>
            <a:endCxn id="3438" idx="1"/>
          </p:cNvCxnSpPr>
          <p:nvPr/>
        </p:nvCxnSpPr>
        <p:spPr>
          <a:xfrm>
            <a:off x="3499614" y="216421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9" name="Google Shape;3439;p92"/>
          <p:cNvSpPr/>
          <p:nvPr/>
        </p:nvSpPr>
        <p:spPr>
          <a:xfrm rot="5400000">
            <a:off x="2776363" y="236108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92"/>
          <p:cNvSpPr/>
          <p:nvPr/>
        </p:nvSpPr>
        <p:spPr>
          <a:xfrm>
            <a:off x="3304676" y="305675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92"/>
          <p:cNvGrpSpPr/>
          <p:nvPr/>
        </p:nvGrpSpPr>
        <p:grpSpPr>
          <a:xfrm>
            <a:off x="3230326" y="1705272"/>
            <a:ext cx="541302" cy="365280"/>
            <a:chOff x="3982031" y="2007556"/>
            <a:chExt cx="2057400" cy="1936800"/>
          </a:xfrm>
        </p:grpSpPr>
        <p:sp>
          <p:nvSpPr>
            <p:cNvPr id="3442" name="Google Shape;3442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5" name="Google Shape;3445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6" name="Google Shape;3446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grpSp>
        <p:nvGrpSpPr>
          <p:cNvPr id="3447" name="Google Shape;3447;p92"/>
          <p:cNvGrpSpPr/>
          <p:nvPr/>
        </p:nvGrpSpPr>
        <p:grpSpPr>
          <a:xfrm rot="-15018">
            <a:off x="3156094" y="2714387"/>
            <a:ext cx="1893271" cy="259121"/>
            <a:chOff x="12901750" y="5897425"/>
            <a:chExt cx="8271091" cy="1132200"/>
          </a:xfrm>
        </p:grpSpPr>
        <p:grpSp>
          <p:nvGrpSpPr>
            <p:cNvPr id="3448" name="Google Shape;3448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49" name="Google Shape;3449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8" name="Google Shape;3458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0" name="Google Shape;3460;p92"/>
          <p:cNvSpPr/>
          <p:nvPr/>
        </p:nvSpPr>
        <p:spPr>
          <a:xfrm>
            <a:off x="3183808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92"/>
          <p:cNvSpPr/>
          <p:nvPr/>
        </p:nvSpPr>
        <p:spPr>
          <a:xfrm>
            <a:off x="3242690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92"/>
          <p:cNvSpPr/>
          <p:nvPr/>
        </p:nvSpPr>
        <p:spPr>
          <a:xfrm>
            <a:off x="3577564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92"/>
          <p:cNvSpPr/>
          <p:nvPr/>
        </p:nvSpPr>
        <p:spPr>
          <a:xfrm>
            <a:off x="3636445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2" name="Google Shape;3462;p92"/>
          <p:cNvGrpSpPr/>
          <p:nvPr/>
        </p:nvGrpSpPr>
        <p:grpSpPr>
          <a:xfrm>
            <a:off x="6063450" y="1711987"/>
            <a:ext cx="1749369" cy="1519145"/>
            <a:chOff x="257027" y="495150"/>
            <a:chExt cx="6649067" cy="8054850"/>
          </a:xfrm>
        </p:grpSpPr>
        <p:cxnSp>
          <p:nvCxnSpPr>
            <p:cNvPr id="3463" name="Google Shape;3463;p92"/>
            <p:cNvCxnSpPr>
              <a:stCxn id="3464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5" name="Google Shape;3465;p92"/>
            <p:cNvCxnSpPr>
              <a:endCxn id="3466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67" name="Google Shape;3467;p92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92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9" name="Google Shape;3469;p92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3470" name="Google Shape;3470;p92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92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92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3" name="Google Shape;3473;p92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4" name="Google Shape;3474;p92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475" name="Google Shape;3475;p92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476" name="Google Shape;3476;p92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477" name="Google Shape;3477;p92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2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2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2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2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2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2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2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2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86" name="Google Shape;3486;p92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92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8" name="Google Shape;3488;p92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92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92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92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0" name="Google Shape;3490;p92"/>
          <p:cNvGrpSpPr/>
          <p:nvPr/>
        </p:nvGrpSpPr>
        <p:grpSpPr>
          <a:xfrm rot="-5013119">
            <a:off x="-391901" y="2174331"/>
            <a:ext cx="1892820" cy="259181"/>
            <a:chOff x="12901750" y="5897425"/>
            <a:chExt cx="8271091" cy="1132200"/>
          </a:xfrm>
        </p:grpSpPr>
        <p:grpSp>
          <p:nvGrpSpPr>
            <p:cNvPr id="3491" name="Google Shape;3491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92" name="Google Shape;3492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01" name="Google Shape;3501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9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</a:t>
            </a:r>
            <a:endParaRPr sz="3600"/>
          </a:p>
        </p:txBody>
      </p:sp>
      <p:sp>
        <p:nvSpPr>
          <p:cNvPr id="3564" name="Google Shape;3564;p9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Avances y resultados</a:t>
            </a:r>
            <a:endParaRPr sz="2400"/>
          </a:p>
        </p:txBody>
      </p:sp>
      <p:sp>
        <p:nvSpPr>
          <p:cNvPr id="3565" name="Google Shape;3565;p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3566" name="Google Shape;3566;p9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3572" name="Google Shape;3572;p9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785938" cy="687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73" name="Google Shape;357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0" y="687325"/>
            <a:ext cx="7764524" cy="37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0" name="Google Shape;35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75" y="1442200"/>
            <a:ext cx="5386650" cy="3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1" name="Google Shape;3581;p97"/>
          <p:cNvSpPr txBox="1"/>
          <p:nvPr/>
        </p:nvSpPr>
        <p:spPr>
          <a:xfrm>
            <a:off x="1218650" y="590600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¿Cualquier red es una red </a:t>
            </a:r>
            <a:r>
              <a:rPr lang="en" sz="3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3589" name="Google Shape;3589;p98"/>
          <p:cNvSpPr txBox="1">
            <a:spLocks noGrp="1"/>
          </p:cNvSpPr>
          <p:nvPr>
            <p:ph type="subTitle" idx="4294967295"/>
          </p:nvPr>
        </p:nvSpPr>
        <p:spPr>
          <a:xfrm>
            <a:off x="0" y="120650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Modelos varios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7" name="Google Shape;35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0" y="718900"/>
            <a:ext cx="42005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800" y="1573475"/>
            <a:ext cx="26860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p98"/>
          <p:cNvSpPr txBox="1"/>
          <p:nvPr/>
        </p:nvSpPr>
        <p:spPr>
          <a:xfrm>
            <a:off x="46113" y="4426350"/>
            <a:ext cx="4858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 a nivel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1" name="Google Shape;3591;p98"/>
          <p:cNvSpPr txBox="1"/>
          <p:nvPr/>
        </p:nvSpPr>
        <p:spPr>
          <a:xfrm>
            <a:off x="5305825" y="852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3603" name="Google Shape;3603;p99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Topologías base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97" name="Google Shape;3597;p99"/>
          <p:cNvPicPr preferRelativeResize="0"/>
          <p:nvPr/>
        </p:nvPicPr>
        <p:blipFill rotWithShape="1">
          <a:blip r:embed="rId3">
            <a:alphaModFix/>
          </a:blip>
          <a:srcRect b="47981"/>
          <a:stretch/>
        </p:blipFill>
        <p:spPr>
          <a:xfrm>
            <a:off x="623125" y="922825"/>
            <a:ext cx="3729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99"/>
          <p:cNvPicPr preferRelativeResize="0"/>
          <p:nvPr/>
        </p:nvPicPr>
        <p:blipFill rotWithShape="1">
          <a:blip r:embed="rId3">
            <a:alphaModFix/>
          </a:blip>
          <a:srcRect t="37237"/>
          <a:stretch/>
        </p:blipFill>
        <p:spPr>
          <a:xfrm>
            <a:off x="4816400" y="646500"/>
            <a:ext cx="3729250" cy="32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99"/>
          <p:cNvSpPr/>
          <p:nvPr/>
        </p:nvSpPr>
        <p:spPr>
          <a:xfrm>
            <a:off x="466925" y="2801500"/>
            <a:ext cx="9411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99"/>
          <p:cNvSpPr/>
          <p:nvPr/>
        </p:nvSpPr>
        <p:spPr>
          <a:xfrm>
            <a:off x="3598700" y="3050250"/>
            <a:ext cx="941100" cy="6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99"/>
          <p:cNvSpPr/>
          <p:nvPr/>
        </p:nvSpPr>
        <p:spPr>
          <a:xfrm>
            <a:off x="5841100" y="519725"/>
            <a:ext cx="16665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99"/>
          <p:cNvSpPr/>
          <p:nvPr/>
        </p:nvSpPr>
        <p:spPr>
          <a:xfrm>
            <a:off x="7885700" y="474325"/>
            <a:ext cx="589500" cy="39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3609" name="Google Shape;3609;p100"/>
          <p:cNvSpPr txBox="1">
            <a:spLocks noGrp="1"/>
          </p:cNvSpPr>
          <p:nvPr>
            <p:ph type="subTitle" idx="4294967295"/>
          </p:nvPr>
        </p:nvSpPr>
        <p:spPr>
          <a:xfrm>
            <a:off x="5661025" y="1193800"/>
            <a:ext cx="3482975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 a analizar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2" name="Google Shape;3612;p100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compuesto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3" name="Google Shape;3613;p100"/>
          <p:cNvSpPr txBox="1">
            <a:spLocks noGrp="1"/>
          </p:cNvSpPr>
          <p:nvPr>
            <p:ph type="subTitle" idx="4294967295"/>
          </p:nvPr>
        </p:nvSpPr>
        <p:spPr>
          <a:xfrm>
            <a:off x="0" y="4637088"/>
            <a:ext cx="39179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Detección de topologías base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0" name="Google Shape;36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25" y="521649"/>
            <a:ext cx="2823725" cy="40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25" y="1687825"/>
            <a:ext cx="34575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1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3620" name="Google Shape;3620;p101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1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1" name="Google Shape;3621;p101"/>
          <p:cNvSpPr txBox="1">
            <a:spLocks noGrp="1"/>
          </p:cNvSpPr>
          <p:nvPr>
            <p:ph type="subTitle" idx="4294967295"/>
          </p:nvPr>
        </p:nvSpPr>
        <p:spPr>
          <a:xfrm>
            <a:off x="0" y="3425825"/>
            <a:ext cx="39179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Asignación de semáforos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9" name="Google Shape;36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5" y="804950"/>
            <a:ext cx="5137700" cy="2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6" name="Google Shape;36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0" y="499872"/>
            <a:ext cx="5137700" cy="449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3628" name="Google Shape;3628;p102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2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3634" name="Google Shape;3634;p103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Simplificación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35" name="Google Shape;36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96" y="1170975"/>
            <a:ext cx="5307200" cy="32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0" name="Google Shape;3640;p104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04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04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45" name="Google Shape;3645;p104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04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04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104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04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3659" name="Google Shape;3659;p105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57" name="Google Shape;3657;p105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Vías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cambios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27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58" name="Google Shape;3658;p105"/>
          <p:cNvSpPr/>
          <p:nvPr/>
        </p:nvSpPr>
        <p:spPr>
          <a:xfrm rot="5398414">
            <a:off x="23489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105"/>
          <p:cNvSpPr txBox="1"/>
          <p:nvPr/>
        </p:nvSpPr>
        <p:spPr>
          <a:xfrm rot="-5400000">
            <a:off x="3023425" y="21554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8.25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1" name="Google Shape;3661;p105"/>
          <p:cNvSpPr/>
          <p:nvPr/>
        </p:nvSpPr>
        <p:spPr>
          <a:xfrm rot="5398414">
            <a:off x="355410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105"/>
          <p:cNvSpPr txBox="1"/>
          <p:nvPr/>
        </p:nvSpPr>
        <p:spPr>
          <a:xfrm rot="-5400000">
            <a:off x="422857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3" name="Google Shape;3663;p105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105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14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70" name="Google Shape;3670;p106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1m53s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1091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2m10s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626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1340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2m24s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871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2m28s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1111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2m30s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1563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3596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2m57s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106"/>
          <p:cNvSpPr/>
          <p:nvPr/>
        </p:nvSpPr>
        <p:spPr>
          <a:xfrm rot="5398414">
            <a:off x="191167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106"/>
          <p:cNvSpPr txBox="1"/>
          <p:nvPr/>
        </p:nvSpPr>
        <p:spPr>
          <a:xfrm rot="-5400000">
            <a:off x="258615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9.15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6" name="Google Shape;3676;p106"/>
          <p:cNvSpPr/>
          <p:nvPr/>
        </p:nvSpPr>
        <p:spPr>
          <a:xfrm rot="5398414">
            <a:off x="283485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06"/>
          <p:cNvSpPr txBox="1"/>
          <p:nvPr/>
        </p:nvSpPr>
        <p:spPr>
          <a:xfrm rot="-5400000">
            <a:off x="350932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9.55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8" name="Google Shape;3678;p106"/>
          <p:cNvSpPr/>
          <p:nvPr/>
        </p:nvSpPr>
        <p:spPr>
          <a:xfrm rot="5398414">
            <a:off x="37580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106"/>
          <p:cNvSpPr txBox="1"/>
          <p:nvPr/>
        </p:nvSpPr>
        <p:spPr>
          <a:xfrm rot="-5400000">
            <a:off x="443250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4.08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0" name="Google Shape;3680;p106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106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4.45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4188" name="Google Shape;4188;p10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pSp>
        <p:nvGrpSpPr>
          <p:cNvPr id="4189" name="Google Shape;4189;p10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90" name="Google Shape;4190;p10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0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0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0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0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0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0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97" name="Google Shape;4197;p104"/>
          <p:cNvGraphicFramePr/>
          <p:nvPr/>
        </p:nvGraphicFramePr>
        <p:xfrm>
          <a:off x="692175" y="1822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7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TMR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Errores inyectados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5.100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4.952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97.10 %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Poco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18.501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289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1.56 %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19.401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0.98 %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Mucho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17.515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4.03 %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98" name="Google Shape;4198;p104"/>
          <p:cNvSpPr/>
          <p:nvPr/>
        </p:nvSpPr>
        <p:spPr>
          <a:xfrm rot="10798571">
            <a:off x="6324802" y="3288933"/>
            <a:ext cx="721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9" name="Google Shape;4199;p104"/>
          <p:cNvSpPr txBox="1"/>
          <p:nvPr/>
        </p:nvSpPr>
        <p:spPr>
          <a:xfrm rot="954">
            <a:off x="7121627" y="3184375"/>
            <a:ext cx="1081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¡El mejor!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0" name="Google Shape;4200;p104"/>
          <p:cNvCxnSpPr/>
          <p:nvPr/>
        </p:nvCxnSpPr>
        <p:spPr>
          <a:xfrm>
            <a:off x="6891689" y="2524484"/>
            <a:ext cx="16866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1" name="Google Shape;4201;p104"/>
          <p:cNvCxnSpPr/>
          <p:nvPr/>
        </p:nvCxnSpPr>
        <p:spPr>
          <a:xfrm rot="10800000" flipH="1">
            <a:off x="6976393" y="1379112"/>
            <a:ext cx="5100" cy="124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2" name="Google Shape;4202;p104"/>
          <p:cNvSpPr/>
          <p:nvPr/>
        </p:nvSpPr>
        <p:spPr>
          <a:xfrm>
            <a:off x="6940210" y="1309043"/>
            <a:ext cx="77400" cy="738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104"/>
          <p:cNvSpPr txBox="1"/>
          <p:nvPr/>
        </p:nvSpPr>
        <p:spPr>
          <a:xfrm>
            <a:off x="5934650" y="1267725"/>
            <a:ext cx="1005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Disponibilidad / Seguridad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04" name="Google Shape;4204;p104"/>
          <p:cNvSpPr txBox="1"/>
          <p:nvPr/>
        </p:nvSpPr>
        <p:spPr>
          <a:xfrm>
            <a:off x="8196366" y="2575190"/>
            <a:ext cx="8583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5" name="Google Shape;4205;p104"/>
          <p:cNvCxnSpPr/>
          <p:nvPr/>
        </p:nvCxnSpPr>
        <p:spPr>
          <a:xfrm flipH="1">
            <a:off x="7618300" y="1535750"/>
            <a:ext cx="102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206" name="Google Shape;4206;p104"/>
          <p:cNvSpPr/>
          <p:nvPr/>
        </p:nvSpPr>
        <p:spPr>
          <a:xfrm>
            <a:off x="6978350" y="1511015"/>
            <a:ext cx="1531500" cy="1014425"/>
          </a:xfrm>
          <a:custGeom>
            <a:avLst/>
            <a:gdLst/>
            <a:ahLst/>
            <a:cxnLst/>
            <a:rect l="l" t="t" r="r" b="b"/>
            <a:pathLst>
              <a:path w="61260" h="40577" extrusionOk="0">
                <a:moveTo>
                  <a:pt x="0" y="40577"/>
                </a:moveTo>
                <a:cubicBezTo>
                  <a:pt x="1060" y="36291"/>
                  <a:pt x="2601" y="21506"/>
                  <a:pt x="6357" y="14860"/>
                </a:cubicBezTo>
                <a:cubicBezTo>
                  <a:pt x="10114" y="8214"/>
                  <a:pt x="18879" y="2724"/>
                  <a:pt x="22539" y="701"/>
                </a:cubicBezTo>
                <a:cubicBezTo>
                  <a:pt x="26199" y="-1322"/>
                  <a:pt x="26825" y="1615"/>
                  <a:pt x="28318" y="2723"/>
                </a:cubicBezTo>
                <a:cubicBezTo>
                  <a:pt x="29811" y="3831"/>
                  <a:pt x="28896" y="3109"/>
                  <a:pt x="31497" y="7347"/>
                </a:cubicBezTo>
                <a:cubicBezTo>
                  <a:pt x="34098" y="11585"/>
                  <a:pt x="38962" y="23047"/>
                  <a:pt x="43922" y="28152"/>
                </a:cubicBezTo>
                <a:cubicBezTo>
                  <a:pt x="48883" y="33257"/>
                  <a:pt x="58370" y="36339"/>
                  <a:pt x="61260" y="37976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4207" name="Google Shape;4207;p104"/>
          <p:cNvSpPr txBox="1"/>
          <p:nvPr/>
        </p:nvSpPr>
        <p:spPr>
          <a:xfrm rot="1107">
            <a:off x="953575" y="4514550"/>
            <a:ext cx="5591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Hay que ser moderado al redundar, nunca demasiado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Mantener una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/>
              <a:t> entre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/>
              <a:t> en cruces y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/>
              <a:t> asegurando los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/>
              <a:t> de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Vinculan elementos de señalización.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Lógica de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Garantizar comportamiento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/>
              <a:t>.</a:t>
            </a:r>
            <a:endParaRPr sz="240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0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 </a:t>
            </a:r>
            <a:endParaRPr sz="3600"/>
          </a:p>
        </p:txBody>
      </p:sp>
      <p:sp>
        <p:nvSpPr>
          <p:cNvPr id="4213" name="Google Shape;4213;p10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VHDL</a:t>
            </a:r>
            <a:endParaRPr sz="2400"/>
          </a:p>
        </p:txBody>
      </p:sp>
      <p:sp>
        <p:nvSpPr>
          <p:cNvPr id="4214" name="Google Shape;4214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4215" name="Google Shape;4215;p10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</a:t>
            </a:r>
            <a:endParaRPr/>
          </a:p>
        </p:txBody>
      </p:sp>
      <p:sp>
        <p:nvSpPr>
          <p:cNvPr id="4221" name="Google Shape;4221;p10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pSp>
        <p:nvGrpSpPr>
          <p:cNvPr id="4222" name="Google Shape;4222;p10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23" name="Google Shape;4223;p10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0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0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0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0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0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0" name="Google Shape;4230;p106"/>
          <p:cNvSpPr/>
          <p:nvPr/>
        </p:nvSpPr>
        <p:spPr>
          <a:xfrm>
            <a:off x="6236000" y="331115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Google Shape;4231;p106"/>
          <p:cNvSpPr/>
          <p:nvPr/>
        </p:nvSpPr>
        <p:spPr>
          <a:xfrm>
            <a:off x="6236000" y="281452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2" name="Google Shape;4232;p106"/>
          <p:cNvSpPr txBox="1"/>
          <p:nvPr/>
        </p:nvSpPr>
        <p:spPr>
          <a:xfrm>
            <a:off x="6745875" y="279952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Compilable (lo que puedo)</a:t>
            </a:r>
            <a:endParaRPr/>
          </a:p>
        </p:txBody>
      </p:sp>
      <p:sp>
        <p:nvSpPr>
          <p:cNvPr id="4233" name="Google Shape;4233;p106"/>
          <p:cNvSpPr txBox="1"/>
          <p:nvPr/>
        </p:nvSpPr>
        <p:spPr>
          <a:xfrm>
            <a:off x="6745875" y="33183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Sintetizable (lo posible)</a:t>
            </a:r>
            <a:endParaRPr/>
          </a:p>
        </p:txBody>
      </p:sp>
      <p:sp>
        <p:nvSpPr>
          <p:cNvPr id="4234" name="Google Shape;4234;p106"/>
          <p:cNvSpPr txBox="1"/>
          <p:nvPr/>
        </p:nvSpPr>
        <p:spPr>
          <a:xfrm>
            <a:off x="68425" y="1390425"/>
            <a:ext cx="8028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VHSIC 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Very High Speed Integrated Circuit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 + HDL 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Description Language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35" name="Google Shape;4235;p106"/>
          <p:cNvSpPr/>
          <p:nvPr/>
        </p:nvSpPr>
        <p:spPr>
          <a:xfrm>
            <a:off x="6236000" y="231790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p106"/>
          <p:cNvSpPr txBox="1"/>
          <p:nvPr/>
        </p:nvSpPr>
        <p:spPr>
          <a:xfrm>
            <a:off x="6745875" y="22807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quiero hacer</a:t>
            </a:r>
            <a:endParaRPr/>
          </a:p>
        </p:txBody>
      </p:sp>
      <p:sp>
        <p:nvSpPr>
          <p:cNvPr id="4237" name="Google Shape;4237;p106"/>
          <p:cNvSpPr/>
          <p:nvPr/>
        </p:nvSpPr>
        <p:spPr>
          <a:xfrm>
            <a:off x="347825" y="1888975"/>
            <a:ext cx="5069400" cy="28845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8" name="Google Shape;4238;p106"/>
          <p:cNvSpPr/>
          <p:nvPr/>
        </p:nvSpPr>
        <p:spPr>
          <a:xfrm>
            <a:off x="817025" y="2390425"/>
            <a:ext cx="4131000" cy="188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9" name="Google Shape;4239;p106"/>
          <p:cNvSpPr/>
          <p:nvPr/>
        </p:nvSpPr>
        <p:spPr>
          <a:xfrm>
            <a:off x="1243325" y="2741175"/>
            <a:ext cx="3278400" cy="11964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107"/>
          <p:cNvSpPr/>
          <p:nvPr/>
        </p:nvSpPr>
        <p:spPr>
          <a:xfrm>
            <a:off x="162825" y="2786950"/>
            <a:ext cx="2457000" cy="21744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5" name="Google Shape;4245;p107"/>
          <p:cNvSpPr/>
          <p:nvPr/>
        </p:nvSpPr>
        <p:spPr>
          <a:xfrm>
            <a:off x="224325" y="3216200"/>
            <a:ext cx="2395500" cy="1509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6" name="Google Shape;4246;p107"/>
          <p:cNvSpPr/>
          <p:nvPr/>
        </p:nvSpPr>
        <p:spPr>
          <a:xfrm>
            <a:off x="208775" y="1449000"/>
            <a:ext cx="2144700" cy="12048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7" name="Google Shape;4247;p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(código de ejemplo para biestable) </a:t>
            </a:r>
            <a:endParaRPr/>
          </a:p>
        </p:txBody>
      </p:sp>
      <p:sp>
        <p:nvSpPr>
          <p:cNvPr id="4248" name="Google Shape;4248;p10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4249" name="Google Shape;4249;p10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50" name="Google Shape;4250;p10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0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0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0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0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0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7" name="Google Shape;4257;p107"/>
          <p:cNvSpPr/>
          <p:nvPr/>
        </p:nvSpPr>
        <p:spPr>
          <a:xfrm>
            <a:off x="6072675" y="26968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8" name="Google Shape;4258;p107"/>
          <p:cNvSpPr/>
          <p:nvPr/>
        </p:nvSpPr>
        <p:spPr>
          <a:xfrm>
            <a:off x="6072675" y="32830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9" name="Google Shape;4259;p107"/>
          <p:cNvSpPr txBox="1"/>
          <p:nvPr/>
        </p:nvSpPr>
        <p:spPr>
          <a:xfrm>
            <a:off x="6582550" y="268187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Arquitectura: Instanciación</a:t>
            </a:r>
            <a:endParaRPr/>
          </a:p>
        </p:txBody>
      </p:sp>
      <p:sp>
        <p:nvSpPr>
          <p:cNvPr id="4260" name="Google Shape;4260;p107"/>
          <p:cNvSpPr txBox="1"/>
          <p:nvPr/>
        </p:nvSpPr>
        <p:spPr>
          <a:xfrm>
            <a:off x="6582550" y="32606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Proceso: Comportamiento</a:t>
            </a:r>
            <a:endParaRPr/>
          </a:p>
        </p:txBody>
      </p:sp>
      <p:sp>
        <p:nvSpPr>
          <p:cNvPr id="4261" name="Google Shape;4261;p107"/>
          <p:cNvSpPr/>
          <p:nvPr/>
        </p:nvSpPr>
        <p:spPr>
          <a:xfrm>
            <a:off x="6072675" y="21106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2" name="Google Shape;4262;p107"/>
          <p:cNvSpPr txBox="1"/>
          <p:nvPr/>
        </p:nvSpPr>
        <p:spPr>
          <a:xfrm>
            <a:off x="6582550" y="207347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Entidad: I/O y tipos</a:t>
            </a:r>
            <a:endParaRPr/>
          </a:p>
        </p:txBody>
      </p:sp>
      <p:sp>
        <p:nvSpPr>
          <p:cNvPr id="4263" name="Google Shape;4263;p107"/>
          <p:cNvSpPr txBox="1"/>
          <p:nvPr/>
        </p:nvSpPr>
        <p:spPr>
          <a:xfrm>
            <a:off x="162825" y="1403025"/>
            <a:ext cx="6009600" cy="3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entity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port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CLK: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Reloj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D: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Dato de entrada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Q: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out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);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Salida (dato guardado en el biestable)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biest_D 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(RST, CLK)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RST =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'0';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elsif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'event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Condicion de reloj activo por flanco de subida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(Implementación de biestable) </a:t>
            </a:r>
            <a:endParaRPr/>
          </a:p>
        </p:txBody>
      </p:sp>
      <p:sp>
        <p:nvSpPr>
          <p:cNvPr id="4269" name="Google Shape;4269;p10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4281" name="Google Shape;4281;p108"/>
          <p:cNvSpPr txBox="1">
            <a:spLocks noGrp="1"/>
          </p:cNvSpPr>
          <p:nvPr>
            <p:ph type="subTitle" idx="4294967295"/>
          </p:nvPr>
        </p:nvSpPr>
        <p:spPr>
          <a:xfrm>
            <a:off x="0" y="1889125"/>
            <a:ext cx="1284288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BIEST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2" name="Google Shape;4282;p108"/>
          <p:cNvSpPr txBox="1">
            <a:spLocks noGrp="1"/>
          </p:cNvSpPr>
          <p:nvPr>
            <p:ph type="subTitle" idx="4294967295"/>
          </p:nvPr>
        </p:nvSpPr>
        <p:spPr>
          <a:xfrm>
            <a:off x="8826500" y="2794000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3" name="Google Shape;4283;p108"/>
          <p:cNvSpPr txBox="1">
            <a:spLocks noGrp="1"/>
          </p:cNvSpPr>
          <p:nvPr>
            <p:ph type="subTitle" idx="4294967295"/>
          </p:nvPr>
        </p:nvSpPr>
        <p:spPr>
          <a:xfrm>
            <a:off x="0" y="4122738"/>
            <a:ext cx="709613" cy="282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5" name="Google Shape;4285;p108"/>
          <p:cNvSpPr txBox="1">
            <a:spLocks noGrp="1"/>
          </p:cNvSpPr>
          <p:nvPr>
            <p:ph type="subTitle" idx="4294967295"/>
          </p:nvPr>
        </p:nvSpPr>
        <p:spPr>
          <a:xfrm>
            <a:off x="0" y="3143250"/>
            <a:ext cx="588963" cy="455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CLK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7" name="Google Shape;4287;p108"/>
          <p:cNvSpPr txBox="1">
            <a:spLocks noGrp="1"/>
          </p:cNvSpPr>
          <p:nvPr>
            <p:ph type="subTitle" idx="4294967295"/>
          </p:nvPr>
        </p:nvSpPr>
        <p:spPr>
          <a:xfrm>
            <a:off x="0" y="2659063"/>
            <a:ext cx="454025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270" name="Google Shape;4270;p10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71" name="Google Shape;4271;p1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0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0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0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0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0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8" name="Google Shape;4278;p108"/>
          <p:cNvSpPr/>
          <p:nvPr/>
        </p:nvSpPr>
        <p:spPr>
          <a:xfrm>
            <a:off x="3420625" y="2217100"/>
            <a:ext cx="1797600" cy="16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108"/>
          <p:cNvSpPr/>
          <p:nvPr/>
        </p:nvSpPr>
        <p:spPr>
          <a:xfrm rot="-5400000">
            <a:off x="4060600" y="3700825"/>
            <a:ext cx="528900" cy="20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108"/>
          <p:cNvSpPr/>
          <p:nvPr/>
        </p:nvSpPr>
        <p:spPr>
          <a:xfrm>
            <a:off x="4824825" y="2942425"/>
            <a:ext cx="11223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4" name="Google Shape;4284;p108"/>
          <p:cNvSpPr/>
          <p:nvPr/>
        </p:nvSpPr>
        <p:spPr>
          <a:xfrm>
            <a:off x="2827265" y="3197213"/>
            <a:ext cx="9996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108"/>
          <p:cNvSpPr/>
          <p:nvPr/>
        </p:nvSpPr>
        <p:spPr>
          <a:xfrm>
            <a:off x="2817725" y="2711574"/>
            <a:ext cx="10074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108"/>
          <p:cNvSpPr/>
          <p:nvPr/>
        </p:nvSpPr>
        <p:spPr>
          <a:xfrm>
            <a:off x="3825231" y="2460882"/>
            <a:ext cx="999600" cy="1077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89" name="Google Shape;4289;p108"/>
          <p:cNvCxnSpPr/>
          <p:nvPr/>
        </p:nvCxnSpPr>
        <p:spPr>
          <a:xfrm rot="10800000">
            <a:off x="3816750" y="2817300"/>
            <a:ext cx="438300" cy="11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0" name="Google Shape;4290;p108"/>
          <p:cNvCxnSpPr/>
          <p:nvPr/>
        </p:nvCxnSpPr>
        <p:spPr>
          <a:xfrm flipH="1">
            <a:off x="3816775" y="3184300"/>
            <a:ext cx="433500" cy="12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1" name="Google Shape;4291;p108"/>
          <p:cNvSpPr/>
          <p:nvPr/>
        </p:nvSpPr>
        <p:spPr>
          <a:xfrm>
            <a:off x="4223050" y="2817325"/>
            <a:ext cx="489600" cy="4554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2" name="Google Shape;4292;p108"/>
          <p:cNvCxnSpPr>
            <a:stCxn id="4291" idx="3"/>
            <a:endCxn id="4280" idx="1"/>
          </p:cNvCxnSpPr>
          <p:nvPr/>
        </p:nvCxnSpPr>
        <p:spPr>
          <a:xfrm>
            <a:off x="4712650" y="3045025"/>
            <a:ext cx="112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3" name="Google Shape;4293;p108"/>
          <p:cNvSpPr/>
          <p:nvPr/>
        </p:nvSpPr>
        <p:spPr>
          <a:xfrm>
            <a:off x="108665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4" name="Google Shape;4294;p108"/>
          <p:cNvCxnSpPr/>
          <p:nvPr/>
        </p:nvCxnSpPr>
        <p:spPr>
          <a:xfrm>
            <a:off x="1216875" y="2871725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5" name="Google Shape;4295;p108"/>
          <p:cNvSpPr/>
          <p:nvPr/>
        </p:nvSpPr>
        <p:spPr>
          <a:xfrm>
            <a:off x="161942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6" name="Google Shape;4296;p108"/>
          <p:cNvSpPr/>
          <p:nvPr/>
        </p:nvSpPr>
        <p:spPr>
          <a:xfrm>
            <a:off x="188700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7" name="Google Shape;4297;p108"/>
          <p:cNvCxnSpPr/>
          <p:nvPr/>
        </p:nvCxnSpPr>
        <p:spPr>
          <a:xfrm>
            <a:off x="1752025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8" name="Google Shape;4298;p108"/>
          <p:cNvSpPr/>
          <p:nvPr/>
        </p:nvSpPr>
        <p:spPr>
          <a:xfrm>
            <a:off x="215457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9" name="Google Shape;4299;p108"/>
          <p:cNvCxnSpPr/>
          <p:nvPr/>
        </p:nvCxnSpPr>
        <p:spPr>
          <a:xfrm>
            <a:off x="2019600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0" name="Google Shape;4300;p108"/>
          <p:cNvSpPr/>
          <p:nvPr/>
        </p:nvSpPr>
        <p:spPr>
          <a:xfrm>
            <a:off x="10854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108"/>
          <p:cNvSpPr/>
          <p:nvPr/>
        </p:nvSpPr>
        <p:spPr>
          <a:xfrm>
            <a:off x="13506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2" name="Google Shape;4302;p108"/>
          <p:cNvCxnSpPr/>
          <p:nvPr/>
        </p:nvCxnSpPr>
        <p:spPr>
          <a:xfrm>
            <a:off x="121568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3" name="Google Shape;4303;p108"/>
          <p:cNvSpPr/>
          <p:nvPr/>
        </p:nvSpPr>
        <p:spPr>
          <a:xfrm>
            <a:off x="161823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4" name="Google Shape;4304;p108"/>
          <p:cNvCxnSpPr/>
          <p:nvPr/>
        </p:nvCxnSpPr>
        <p:spPr>
          <a:xfrm>
            <a:off x="148326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5" name="Google Shape;4305;p108"/>
          <p:cNvSpPr/>
          <p:nvPr/>
        </p:nvSpPr>
        <p:spPr>
          <a:xfrm>
            <a:off x="188581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6" name="Google Shape;4306;p108"/>
          <p:cNvCxnSpPr/>
          <p:nvPr/>
        </p:nvCxnSpPr>
        <p:spPr>
          <a:xfrm>
            <a:off x="175083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7" name="Google Shape;4307;p108"/>
          <p:cNvSpPr/>
          <p:nvPr/>
        </p:nvSpPr>
        <p:spPr>
          <a:xfrm>
            <a:off x="215338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8" name="Google Shape;4308;p108"/>
          <p:cNvCxnSpPr/>
          <p:nvPr/>
        </p:nvCxnSpPr>
        <p:spPr>
          <a:xfrm>
            <a:off x="201841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9" name="Google Shape;4309;p108"/>
          <p:cNvSpPr/>
          <p:nvPr/>
        </p:nvSpPr>
        <p:spPr>
          <a:xfrm>
            <a:off x="6337325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0" name="Google Shape;4310;p108"/>
          <p:cNvCxnSpPr/>
          <p:nvPr/>
        </p:nvCxnSpPr>
        <p:spPr>
          <a:xfrm>
            <a:off x="6467550" y="3103550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1" name="Google Shape;4311;p108"/>
          <p:cNvSpPr/>
          <p:nvPr/>
        </p:nvSpPr>
        <p:spPr>
          <a:xfrm>
            <a:off x="687010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2" name="Google Shape;4312;p108"/>
          <p:cNvCxnSpPr/>
          <p:nvPr/>
        </p:nvCxnSpPr>
        <p:spPr>
          <a:xfrm rot="10800000" flipH="1">
            <a:off x="7002700" y="3102650"/>
            <a:ext cx="412500" cy="9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3" name="Google Shape;4313;p108"/>
          <p:cNvSpPr/>
          <p:nvPr/>
        </p:nvSpPr>
        <p:spPr>
          <a:xfrm>
            <a:off x="740525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4" name="Google Shape;4314;p108"/>
          <p:cNvCxnSpPr/>
          <p:nvPr/>
        </p:nvCxnSpPr>
        <p:spPr>
          <a:xfrm rot="10800000" flipH="1">
            <a:off x="3726650" y="4579425"/>
            <a:ext cx="537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5" name="Google Shape;4315;p108"/>
          <p:cNvSpPr/>
          <p:nvPr/>
        </p:nvSpPr>
        <p:spPr>
          <a:xfrm>
            <a:off x="4525138" y="4460175"/>
            <a:ext cx="132600" cy="12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6" name="Google Shape;4316;p108"/>
          <p:cNvCxnSpPr/>
          <p:nvPr/>
        </p:nvCxnSpPr>
        <p:spPr>
          <a:xfrm>
            <a:off x="4257675" y="4579150"/>
            <a:ext cx="269100" cy="3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7" name="Google Shape;4317;p108"/>
          <p:cNvCxnSpPr/>
          <p:nvPr/>
        </p:nvCxnSpPr>
        <p:spPr>
          <a:xfrm>
            <a:off x="4657738" y="4579375"/>
            <a:ext cx="273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2" name="Google Shape;4322;p109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Google Shape;4323;p109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Google Shape;4324;p109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5" name="Google Shape;4325;p1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4326" name="Google Shape;4326;p109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4332" name="Google Shape;4332;p109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33" name="Google Shape;4333;p109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27" name="Google Shape;4327;p109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109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109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109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Google Shape;4331;p109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110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4340" name="Google Shape;4340;p11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2" name="Google Shape;4342;p110"/>
          <p:cNvSpPr txBox="1">
            <a:spLocks noGrp="1"/>
          </p:cNvSpPr>
          <p:nvPr>
            <p:ph type="subTitle" idx="4294967295"/>
          </p:nvPr>
        </p:nvSpPr>
        <p:spPr>
          <a:xfrm>
            <a:off x="0" y="982663"/>
            <a:ext cx="3714750" cy="1963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4341" name="Google Shape;4341;p110"/>
          <p:cNvGraphicFramePr/>
          <p:nvPr/>
        </p:nvGraphicFramePr>
        <p:xfrm>
          <a:off x="4147275" y="197844"/>
          <a:ext cx="4865950" cy="367845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6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4348" name="Google Shape;4348;p11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9" name="Google Shape;4349;p111"/>
          <p:cNvSpPr txBox="1">
            <a:spLocks noGrp="1"/>
          </p:cNvSpPr>
          <p:nvPr>
            <p:ph type="subTitle" idx="4294967295"/>
          </p:nvPr>
        </p:nvSpPr>
        <p:spPr>
          <a:xfrm>
            <a:off x="0" y="593725"/>
            <a:ext cx="868997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0" name="Google Shape;43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1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4356" name="Google Shape;4356;p112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57" name="Google Shape;4357;p112"/>
          <p:cNvSpPr txBox="1">
            <a:spLocks noGrp="1"/>
          </p:cNvSpPr>
          <p:nvPr>
            <p:ph type="subTitle" idx="4294967295"/>
          </p:nvPr>
        </p:nvSpPr>
        <p:spPr>
          <a:xfrm>
            <a:off x="2390775" y="0"/>
            <a:ext cx="675322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grafo.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8" name="Google Shape;4358;p112"/>
          <p:cNvPicPr preferRelativeResize="0"/>
          <p:nvPr/>
        </p:nvPicPr>
        <p:blipFill rotWithShape="1">
          <a:blip r:embed="rId3">
            <a:alphaModFix/>
          </a:blip>
          <a:srcRect l="981" t="680" r="912" b="729"/>
          <a:stretch/>
        </p:blipFill>
        <p:spPr>
          <a:xfrm>
            <a:off x="231375" y="668775"/>
            <a:ext cx="4952251" cy="43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9" name="Google Shape;4359;p112"/>
          <p:cNvPicPr preferRelativeResize="0"/>
          <p:nvPr/>
        </p:nvPicPr>
        <p:blipFill rotWithShape="1">
          <a:blip r:embed="rId4">
            <a:alphaModFix/>
          </a:blip>
          <a:srcRect b="4825"/>
          <a:stretch/>
        </p:blipFill>
        <p:spPr>
          <a:xfrm>
            <a:off x="5246200" y="2096700"/>
            <a:ext cx="3897799" cy="1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4365" name="Google Shape;4365;p113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sp>
        <p:nvSpPr>
          <p:cNvPr id="4367" name="Google Shape;4367;p113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68" name="Google Shape;4368;p113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66" name="Google Shape;4366;p113"/>
          <p:cNvPicPr preferRelativeResize="0"/>
          <p:nvPr/>
        </p:nvPicPr>
        <p:blipFill rotWithShape="1">
          <a:blip r:embed="rId3">
            <a:alphaModFix/>
          </a:blip>
          <a:srcRect l="14368" t="23645" r="11104" b="8387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4374" name="Google Shape;4374;p11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sp>
        <p:nvSpPr>
          <p:cNvPr id="4376" name="Google Shape;4376;p114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77" name="Google Shape;4377;p114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75" name="Google Shape;4375;p114"/>
          <p:cNvPicPr preferRelativeResize="0"/>
          <p:nvPr/>
        </p:nvPicPr>
        <p:blipFill rotWithShape="1">
          <a:blip r:embed="rId3">
            <a:alphaModFix/>
          </a:blip>
          <a:srcRect l="14223" t="24190" r="11735" b="891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3255</Words>
  <Application>Microsoft Office PowerPoint</Application>
  <PresentationFormat>On-screen Show (16:9)</PresentationFormat>
  <Paragraphs>986</Paragraphs>
  <Slides>132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1" baseType="lpstr">
      <vt:lpstr>Roboto Condensed Light</vt:lpstr>
      <vt:lpstr>Roboto</vt:lpstr>
      <vt:lpstr>Arvo</vt:lpstr>
      <vt:lpstr>Roboto Black</vt:lpstr>
      <vt:lpstr>Roboto Medium</vt:lpstr>
      <vt:lpstr>Arial</vt:lpstr>
      <vt:lpstr>Calibri</vt:lpstr>
      <vt:lpstr>Roboto Condensed</vt:lpstr>
      <vt:lpstr>Salerio template</vt:lpstr>
      <vt:lpstr>Modelado e implementación automática de sistemas críticos de enclavamiento ferroviario basados en FPGA</vt:lpstr>
      <vt:lpstr>CONICET-GICSAFe</vt:lpstr>
      <vt:lpstr>Sobre mi</vt:lpstr>
      <vt:lpstr>Mg. Ing. Martin N. Menendez</vt:lpstr>
      <vt:lpstr>Hoja de ruta </vt:lpstr>
      <vt:lpstr>Introducción</vt:lpstr>
      <vt:lpstr>5% del PBI</vt:lpstr>
      <vt:lpstr>Sistema de enclavamiento ferroviario</vt:lpstr>
      <vt:lpstr>Función del sistema de enclavamiento</vt:lpstr>
      <vt:lpstr>Tecnologías de enclavamientos</vt:lpstr>
      <vt:lpstr>¿Qué es una tabla de enclavamientos?</vt:lpstr>
      <vt:lpstr>Fail-Safe</vt:lpstr>
      <vt:lpstr>Sistema ferroviario</vt:lpstr>
      <vt:lpstr>Circuitos de vías</vt:lpstr>
      <vt:lpstr>Señales ferroviarias</vt:lpstr>
      <vt:lpstr>Clasificación</vt:lpstr>
      <vt:lpstr>Pasos a nivel</vt:lpstr>
      <vt:lpstr>Cambios de vías</vt:lpstr>
      <vt:lpstr>Señales de la máquina de cambios</vt:lpstr>
      <vt:lpstr>railML 2.0 vs railML 3.0</vt:lpstr>
      <vt:lpstr>railML - Auspiciantes</vt:lpstr>
      <vt:lpstr>railML - Jerarquia</vt:lpstr>
      <vt:lpstr>RailTopoModel</vt:lpstr>
      <vt:lpstr>RailTopoModel - Stacks</vt:lpstr>
      <vt:lpstr>RailTopoModel - Levels</vt:lpstr>
      <vt:lpstr>RailTopoModel - Classes</vt:lpstr>
      <vt:lpstr>RailTopoModel - Graph</vt:lpstr>
      <vt:lpstr>RLC circuits</vt:lpstr>
      <vt:lpstr>Graph network</vt:lpstr>
      <vt:lpstr>railML 2.0 vs railML 3.0</vt:lpstr>
      <vt:lpstr>CISC: el enfoque funcional</vt:lpstr>
      <vt:lpstr>RISC: el enfoque geográfico</vt:lpstr>
      <vt:lpstr>Enfoque geográfico - Consideraciones</vt:lpstr>
      <vt:lpstr>Conceptos accesorios</vt:lpstr>
      <vt:lpstr>Señales de la máquina de cambios</vt:lpstr>
      <vt:lpstr>Bloqueo de máquina de cambios por ocupación</vt:lpstr>
      <vt:lpstr>Requerimiento de rutas y bloqueo de cambios en ruta</vt:lpstr>
      <vt:lpstr>Protección por aproximación</vt:lpstr>
      <vt:lpstr>Protección por aproximación</vt:lpstr>
      <vt:lpstr>Protección por aproximación</vt:lpstr>
      <vt:lpstr>Protección por aproximación</vt:lpstr>
      <vt:lpstr>Protección por solape</vt:lpstr>
      <vt:lpstr>Liberación secuencial</vt:lpstr>
      <vt:lpstr>Liberación secuencial</vt:lpstr>
      <vt:lpstr>Liberación secuencial</vt:lpstr>
      <vt:lpstr>Liberación secuencial</vt:lpstr>
      <vt:lpstr>Modelado de semáforos</vt:lpstr>
      <vt:lpstr>Plataforma a utilizar</vt:lpstr>
      <vt:lpstr>Criterio de selección de plataforma</vt:lpstr>
      <vt:lpstr>¿Que es una FPGA? (Field-Programmable Gate Array)</vt:lpstr>
      <vt:lpstr>Arty Z7 10</vt:lpstr>
      <vt:lpstr>Enfoque geográfico - Arquitectura propuesta</vt:lpstr>
      <vt:lpstr>Estrategias a utilizar</vt:lpstr>
      <vt:lpstr>Redundancia (2oo2 -&gt; coincidencia)</vt:lpstr>
      <vt:lpstr>Redundancia (2oo2 -&gt; discrepancia)</vt:lpstr>
      <vt:lpstr>Redundancia (2oo3 -&gt; votación)</vt:lpstr>
      <vt:lpstr>Redundancia (2oo3 -&gt; discrepancia)</vt:lpstr>
      <vt:lpstr>Diversidad (FPGAs del mismo fabricante)</vt:lpstr>
      <vt:lpstr>Diversidad (FPGAs diferente fabricante)</vt:lpstr>
      <vt:lpstr>Redundancia (En diferentes partes de la FPGAs)</vt:lpstr>
      <vt:lpstr>Estrategias de redundancia </vt:lpstr>
      <vt:lpstr>Single Event Upset (SEUs)  Single Event Transients (SETs)</vt:lpstr>
      <vt:lpstr>Throughput Logic</vt:lpstr>
      <vt:lpstr>State-Machine Logic</vt:lpstr>
      <vt:lpstr>Input/Output Logic</vt:lpstr>
      <vt:lpstr>Special features (Block RAM, LUT,Shift-registers,DLLs)</vt:lpstr>
      <vt:lpstr>Triple Redundant Voter (TRV)</vt:lpstr>
      <vt:lpstr>Votador mayoritario en LUT</vt:lpstr>
      <vt:lpstr>TMR for Throughput Logic Structures</vt:lpstr>
      <vt:lpstr>TMR for Throughput Logic Structures</vt:lpstr>
      <vt:lpstr>TMR for simple State-Machines</vt:lpstr>
      <vt:lpstr>TMR for simple State-Machines</vt:lpstr>
      <vt:lpstr>TMR for simple State-Machines</vt:lpstr>
      <vt:lpstr>TMR for simple State-Machines</vt:lpstr>
      <vt:lpstr>TMR for Input Logic</vt:lpstr>
      <vt:lpstr>Otra estrategia</vt:lpstr>
      <vt:lpstr>Implementación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general</vt:lpstr>
      <vt:lpstr>Topologías implementadas</vt:lpstr>
      <vt:lpstr>Topologías implementadas</vt:lpstr>
      <vt:lpstr>Comparaciones</vt:lpstr>
      <vt:lpstr>Implementación </vt:lpstr>
      <vt:lpstr>VHDL </vt:lpstr>
      <vt:lpstr>VHDL (código de ejemplo para biestable) </vt:lpstr>
      <vt:lpstr>VHDL (Implementación de biestable) </vt:lpstr>
      <vt:lpstr>Análisis general</vt:lpstr>
      <vt:lpstr>Bypass</vt:lpstr>
      <vt:lpstr>Bypass</vt:lpstr>
      <vt:lpstr>Bypass</vt:lpstr>
      <vt:lpstr>Bypass - Rodeo</vt:lpstr>
      <vt:lpstr>Bypass - Circulación</vt:lpstr>
      <vt:lpstr>Design4Rails</vt:lpstr>
      <vt:lpstr>Design4Rail</vt:lpstr>
      <vt:lpstr>Design4Rail</vt:lpstr>
      <vt:lpstr>Design4Rail</vt:lpstr>
      <vt:lpstr>Testing </vt:lpstr>
      <vt:lpstr>Testing con COCOTB</vt:lpstr>
      <vt:lpstr>Conclusiones</vt:lpstr>
      <vt:lpstr>Hoja de ruta 2018-2025</vt:lpstr>
      <vt:lpstr>Conclusiones</vt:lpstr>
      <vt:lpstr>Próximos pasos</vt:lpstr>
      <vt:lpstr>¡Muchas gracias!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Red ferroviaria argentina</vt:lpstr>
      <vt:lpstr>Red ferroviaria - Bypass</vt:lpstr>
      <vt:lpstr>Estación ferroviaria típica</vt:lpstr>
      <vt:lpstr>Hub ferroviario típico</vt:lpstr>
      <vt:lpstr>Terminal ferroviaria típica</vt:lpstr>
      <vt:lpstr>Necesitamos generar automáticamente la solución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Martin Menendez</cp:lastModifiedBy>
  <cp:revision>13</cp:revision>
  <dcterms:modified xsi:type="dcterms:W3CDTF">2024-09-15T01:18:53Z</dcterms:modified>
</cp:coreProperties>
</file>